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76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591F-7261-45E3-BBED-BBC32BBB9407}" type="datetimeFigureOut">
              <a:rPr lang="en-US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B49A3-A80F-440E-92E2-0CFBDF6F65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1305-7293-4874-89FD-4B8CE6E380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B92F-F03F-4EE4-BCF5-0C4914805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124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dist="50800" dir="5400000" sx="102000" sy="102000" algn="ctr" rotWithShape="0">
                    <a:schemeClr val="tx1"/>
                  </a:outerShdw>
                </a:effectLst>
                <a:latin typeface="Brush Script Std" pitchFamily="50" charset="0"/>
              </a:rPr>
              <a:t>Andy Warhol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 Black" pitchFamily="34" charset="0"/>
              </a:rPr>
              <a:t>POP ART</a:t>
            </a:r>
          </a:p>
          <a:p>
            <a:r>
              <a:rPr lang="en-US" sz="6000">
                <a:ln w="38100">
                  <a:solidFill>
                    <a:srgbClr val="FFCC00"/>
                  </a:solidFill>
                </a:ln>
                <a:solidFill>
                  <a:schemeClr val="tx1"/>
                </a:solidFill>
                <a:latin typeface="Copperplate Gothic Bold" pitchFamily="34" charset="0"/>
              </a:rPr>
              <a:t>Soup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2514600"/>
            <a:ext cx="1295400" cy="1219200"/>
          </a:xfrm>
          <a:prstGeom prst="ellipse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Page 3</a:t>
            </a:r>
            <a:endParaRPr lang="en-US" dirty="0"/>
          </a:p>
        </p:txBody>
      </p:sp>
      <p:pic>
        <p:nvPicPr>
          <p:cNvPr id="3074" name="Picture 2" descr="A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26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513323"/>
      </p:ext>
    </p:extLst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>
                <a:latin typeface="Brush Script Std" pitchFamily="50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Copperplate Gothic Bold" pitchFamily="34" charset="0"/>
              </a:rPr>
              <a:t>Name at birth: Andrew </a:t>
            </a:r>
            <a:r>
              <a:rPr lang="en-US" err="1">
                <a:latin typeface="Copperplate Gothic Bold" pitchFamily="34" charset="0"/>
              </a:rPr>
              <a:t>Warhola</a:t>
            </a:r>
            <a:endParaRPr lang="en-US">
              <a:latin typeface="Copperplate Gothic Bold" pitchFamily="34" charset="0"/>
            </a:endParaRPr>
          </a:p>
          <a:p>
            <a:r>
              <a:rPr lang="en-US">
                <a:latin typeface="Copperplate Gothic Bold" pitchFamily="34" charset="0"/>
              </a:rPr>
              <a:t>Born: August 6 1928 </a:t>
            </a:r>
          </a:p>
          <a:p>
            <a:pPr>
              <a:buNone/>
            </a:pPr>
            <a:r>
              <a:rPr lang="en-US">
                <a:latin typeface="Copperplate Gothic Bold" pitchFamily="34" charset="0"/>
              </a:rPr>
              <a:t>	Pittsburgh, Pennsylvania</a:t>
            </a:r>
          </a:p>
          <a:p>
            <a:r>
              <a:rPr lang="en-US">
                <a:latin typeface="Copperplate Gothic Bold" pitchFamily="34" charset="0"/>
              </a:rPr>
              <a:t>Died: February 22 1987 (complications from gallbladder surgery) </a:t>
            </a:r>
          </a:p>
          <a:p>
            <a:r>
              <a:rPr lang="en-US">
                <a:latin typeface="Copperplate Gothic Bold" pitchFamily="34" charset="0"/>
              </a:rPr>
              <a:t>Best Known as: The pop artist who painted a Campbell's Soup can</a:t>
            </a:r>
          </a:p>
          <a:p>
            <a:pPr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Andy-Warho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3732390" cy="4062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>
                <a:latin typeface="Brush Script Std" pitchFamily="50" charset="0"/>
              </a:rPr>
              <a:t>Pop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opperplate Gothic Bold" pitchFamily="34" charset="0"/>
              </a:rPr>
              <a:t>Art movement from 1958 - 1975</a:t>
            </a:r>
          </a:p>
          <a:p>
            <a:r>
              <a:rPr lang="en-US">
                <a:latin typeface="Copperplate Gothic Bold" pitchFamily="34" charset="0"/>
              </a:rPr>
              <a:t>post-war work centered on consumerism and materialism</a:t>
            </a:r>
          </a:p>
          <a:p>
            <a:r>
              <a:rPr lang="en-US">
                <a:latin typeface="Copperplate Gothic Bold" pitchFamily="34" charset="0"/>
              </a:rPr>
              <a:t>an attempt to bring art back into American daily life, it rejected abstract painting because of its sophisticated and elite nature</a:t>
            </a:r>
          </a:p>
          <a:p>
            <a:r>
              <a:rPr lang="en-US">
                <a:latin typeface="Copperplate Gothic Bold" pitchFamily="34" charset="0"/>
              </a:rPr>
              <a:t>shattered the divide between the commercial arts and the fine arts</a:t>
            </a:r>
            <a:endParaRPr lang="en-US" b="1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>
                <a:latin typeface="Brush Script Std" pitchFamily="50" charset="0"/>
              </a:rPr>
              <a:t>Warhol Pop Art</a:t>
            </a:r>
          </a:p>
        </p:txBody>
      </p:sp>
      <p:pic>
        <p:nvPicPr>
          <p:cNvPr id="4" name="Content Placeholder 3" descr="3380858320_cf5340e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2209800" cy="2209800"/>
          </a:xfrm>
        </p:spPr>
      </p:pic>
      <p:pic>
        <p:nvPicPr>
          <p:cNvPr id="6" name="Picture 5" descr="valueprintwarcan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2872740" cy="1981200"/>
          </a:xfrm>
          <a:prstGeom prst="rect">
            <a:avLst/>
          </a:prstGeom>
        </p:spPr>
      </p:pic>
      <p:pic>
        <p:nvPicPr>
          <p:cNvPr id="7" name="Picture 6" descr="Warhol_campbells%20s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505200"/>
            <a:ext cx="1830298" cy="2743649"/>
          </a:xfrm>
          <a:prstGeom prst="rect">
            <a:avLst/>
          </a:prstGeom>
        </p:spPr>
      </p:pic>
      <p:pic>
        <p:nvPicPr>
          <p:cNvPr id="8" name="Picture 7" descr="pepper-pot-c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5999" y="3505200"/>
            <a:ext cx="2132523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3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pperplate Gothic Bold" pitchFamily="34" charset="0"/>
              </a:rPr>
              <a:t>Commercial Design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6614442" y="2057713"/>
            <a:ext cx="253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opperplate Gothic Bold" pitchFamily="34" charset="0"/>
              </a:rPr>
              <a:t>Warhol Design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>
                <a:latin typeface="Brush Script Std" pitchFamily="50" charset="0"/>
              </a:rPr>
              <a:t>What’s the Mood?</a:t>
            </a:r>
          </a:p>
        </p:txBody>
      </p:sp>
      <p:pic>
        <p:nvPicPr>
          <p:cNvPr id="4" name="Content Placeholder 3" descr="andy-warhol-mao-1972-giclee-133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3276600" cy="4572000"/>
          </a:xfrm>
        </p:spPr>
      </p:pic>
      <p:pic>
        <p:nvPicPr>
          <p:cNvPr id="6" name="Picture 5" descr="andy-warhol-marilyn-monr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599" y="1676400"/>
            <a:ext cx="4701467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1676400"/>
            <a:ext cx="4724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3200400"/>
            <a:ext cx="3200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4800600"/>
            <a:ext cx="480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>
                <a:latin typeface="Brush Script Std" pitchFamily="50" charset="0"/>
              </a:rPr>
              <a:t>He do/ We do</a:t>
            </a:r>
          </a:p>
        </p:txBody>
      </p:sp>
      <p:pic>
        <p:nvPicPr>
          <p:cNvPr id="4" name="Content Placeholder 3" descr="andy-warh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3718560" cy="4648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657600" cy="4733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4571999" cy="332509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768436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Warhol Critiques - Page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 descr="A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4864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243749"/>
      </p:ext>
    </p:extLst>
  </p:cSld>
  <p:clrMapOvr>
    <a:masterClrMapping/>
  </p:clrMapOvr>
  <p:transition advTm="1043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Page 2</a:t>
            </a:r>
            <a:endParaRPr lang="en-US" dirty="0"/>
          </a:p>
        </p:txBody>
      </p:sp>
      <p:pic>
        <p:nvPicPr>
          <p:cNvPr id="2050" name="Picture 2" descr="A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33500"/>
            <a:ext cx="5486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601989"/>
      </p:ext>
    </p:extLst>
  </p:cSld>
  <p:clrMapOvr>
    <a:masterClrMapping/>
  </p:clrMapOvr>
  <p:transition advTm="1042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Andy Warhol</vt:lpstr>
      <vt:lpstr>Background</vt:lpstr>
      <vt:lpstr>Pop Art</vt:lpstr>
      <vt:lpstr>Warhol Pop Art</vt:lpstr>
      <vt:lpstr>What’s the Mood?</vt:lpstr>
      <vt:lpstr>He do/ We do</vt:lpstr>
      <vt:lpstr>PowerPoint Presentation</vt:lpstr>
      <vt:lpstr>Warhol Critiques - Page 1</vt:lpstr>
      <vt:lpstr>Page 2</vt:lpstr>
      <vt:lpstr>Page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Warhol</dc:title>
  <dc:creator>Shipley, Sean</dc:creator>
  <cp:lastModifiedBy>sshipley</cp:lastModifiedBy>
  <cp:revision>2</cp:revision>
  <dcterms:modified xsi:type="dcterms:W3CDTF">2016-12-05T17:10:33Z</dcterms:modified>
</cp:coreProperties>
</file>