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5" r:id="rId3"/>
    <p:sldId id="266" r:id="rId4"/>
    <p:sldId id="285" r:id="rId5"/>
    <p:sldId id="292" r:id="rId6"/>
    <p:sldId id="291" r:id="rId7"/>
    <p:sldId id="290" r:id="rId8"/>
    <p:sldId id="274" r:id="rId9"/>
    <p:sldId id="276" r:id="rId10"/>
    <p:sldId id="277" r:id="rId11"/>
    <p:sldId id="278" r:id="rId12"/>
    <p:sldId id="279" r:id="rId13"/>
    <p:sldId id="282" r:id="rId14"/>
    <p:sldId id="283" r:id="rId15"/>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0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0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0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4" d="100"/>
          <a:sy n="64" d="100"/>
        </p:scale>
        <p:origin x="1340"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Shipley" userId="a93e39b3-de57-4d26-aace-0e5090573514" providerId="ADAL" clId="{D1E6EC55-349D-49D8-ADF5-33AD574DAAA3}"/>
    <pc:docChg chg="custSel addSld delSld modSld sldOrd">
      <pc:chgData name="Sean Shipley" userId="a93e39b3-de57-4d26-aace-0e5090573514" providerId="ADAL" clId="{D1E6EC55-349D-49D8-ADF5-33AD574DAAA3}" dt="2017-09-29T17:49:38.318" v="381" actId="1035"/>
      <pc:docMkLst>
        <pc:docMk/>
      </pc:docMkLst>
      <pc:sldChg chg="modSp">
        <pc:chgData name="Sean Shipley" userId="a93e39b3-de57-4d26-aace-0e5090573514" providerId="ADAL" clId="{D1E6EC55-349D-49D8-ADF5-33AD574DAAA3}" dt="2017-09-29T17:27:19.375" v="5" actId="255"/>
        <pc:sldMkLst>
          <pc:docMk/>
          <pc:sldMk cId="0" sldId="265"/>
        </pc:sldMkLst>
        <pc:spChg chg="mod">
          <ac:chgData name="Sean Shipley" userId="a93e39b3-de57-4d26-aace-0e5090573514" providerId="ADAL" clId="{D1E6EC55-349D-49D8-ADF5-33AD574DAAA3}" dt="2017-09-29T17:27:19.375" v="5" actId="255"/>
          <ac:spMkLst>
            <pc:docMk/>
            <pc:sldMk cId="0" sldId="265"/>
            <ac:spMk id="3075" creationId="{00000000-0000-0000-0000-000000000000}"/>
          </ac:spMkLst>
        </pc:spChg>
      </pc:sldChg>
      <pc:sldChg chg="modSp">
        <pc:chgData name="Sean Shipley" userId="a93e39b3-de57-4d26-aace-0e5090573514" providerId="ADAL" clId="{D1E6EC55-349D-49D8-ADF5-33AD574DAAA3}" dt="2017-09-29T17:49:38.318" v="381" actId="1035"/>
        <pc:sldMkLst>
          <pc:docMk/>
          <pc:sldMk cId="0" sldId="277"/>
        </pc:sldMkLst>
        <pc:spChg chg="mod">
          <ac:chgData name="Sean Shipley" userId="a93e39b3-de57-4d26-aace-0e5090573514" providerId="ADAL" clId="{D1E6EC55-349D-49D8-ADF5-33AD574DAAA3}" dt="2017-09-29T17:49:38.318" v="381" actId="1035"/>
          <ac:spMkLst>
            <pc:docMk/>
            <pc:sldMk cId="0" sldId="277"/>
            <ac:spMk id="13319" creationId="{00000000-0000-0000-0000-000000000000}"/>
          </ac:spMkLst>
        </pc:spChg>
      </pc:sldChg>
      <pc:sldChg chg="del">
        <pc:chgData name="Sean Shipley" userId="a93e39b3-de57-4d26-aace-0e5090573514" providerId="ADAL" clId="{D1E6EC55-349D-49D8-ADF5-33AD574DAAA3}" dt="2017-09-29T17:26:50.351" v="1" actId="2696"/>
        <pc:sldMkLst>
          <pc:docMk/>
          <pc:sldMk cId="0" sldId="287"/>
        </pc:sldMkLst>
      </pc:sldChg>
      <pc:sldChg chg="del">
        <pc:chgData name="Sean Shipley" userId="a93e39b3-de57-4d26-aace-0e5090573514" providerId="ADAL" clId="{D1E6EC55-349D-49D8-ADF5-33AD574DAAA3}" dt="2017-09-29T17:26:40.874" v="0" actId="2696"/>
        <pc:sldMkLst>
          <pc:docMk/>
          <pc:sldMk cId="0" sldId="289"/>
        </pc:sldMkLst>
      </pc:sldChg>
      <pc:sldChg chg="addSp delSp modSp add">
        <pc:chgData name="Sean Shipley" userId="a93e39b3-de57-4d26-aace-0e5090573514" providerId="ADAL" clId="{D1E6EC55-349D-49D8-ADF5-33AD574DAAA3}" dt="2017-09-29T17:47:56.066" v="368" actId="1076"/>
        <pc:sldMkLst>
          <pc:docMk/>
          <pc:sldMk cId="3237439216" sldId="291"/>
        </pc:sldMkLst>
        <pc:spChg chg="mod">
          <ac:chgData name="Sean Shipley" userId="a93e39b3-de57-4d26-aace-0e5090573514" providerId="ADAL" clId="{D1E6EC55-349D-49D8-ADF5-33AD574DAAA3}" dt="2017-09-29T17:41:50.159" v="58" actId="20577"/>
          <ac:spMkLst>
            <pc:docMk/>
            <pc:sldMk cId="3237439216" sldId="291"/>
            <ac:spMk id="2" creationId="{4D289700-AC98-4034-BDE5-1EE042068E9B}"/>
          </ac:spMkLst>
        </pc:spChg>
        <pc:spChg chg="del">
          <ac:chgData name="Sean Shipley" userId="a93e39b3-de57-4d26-aace-0e5090573514" providerId="ADAL" clId="{D1E6EC55-349D-49D8-ADF5-33AD574DAAA3}" dt="2017-09-29T17:36:52.672" v="7"/>
          <ac:spMkLst>
            <pc:docMk/>
            <pc:sldMk cId="3237439216" sldId="291"/>
            <ac:spMk id="3" creationId="{4A576235-157B-431A-A205-3CF9A779C75C}"/>
          </ac:spMkLst>
        </pc:spChg>
        <pc:spChg chg="add mod">
          <ac:chgData name="Sean Shipley" userId="a93e39b3-de57-4d26-aace-0e5090573514" providerId="ADAL" clId="{D1E6EC55-349D-49D8-ADF5-33AD574DAAA3}" dt="2017-09-29T17:47:56.066" v="368" actId="1076"/>
          <ac:spMkLst>
            <pc:docMk/>
            <pc:sldMk cId="3237439216" sldId="291"/>
            <ac:spMk id="19" creationId="{965391D3-5512-4B45-B6E0-BE16992AA9CB}"/>
          </ac:spMkLst>
        </pc:spChg>
        <pc:picChg chg="add del mod modCrop">
          <ac:chgData name="Sean Shipley" userId="a93e39b3-de57-4d26-aace-0e5090573514" providerId="ADAL" clId="{D1E6EC55-349D-49D8-ADF5-33AD574DAAA3}" dt="2017-09-29T17:42:48.974" v="70" actId="478"/>
          <ac:picMkLst>
            <pc:docMk/>
            <pc:sldMk cId="3237439216" sldId="291"/>
            <ac:picMk id="5" creationId="{27C1A44B-ADF7-42E6-A392-54D5E036D522}"/>
          </ac:picMkLst>
        </pc:picChg>
        <pc:picChg chg="add del mod modCrop">
          <ac:chgData name="Sean Shipley" userId="a93e39b3-de57-4d26-aace-0e5090573514" providerId="ADAL" clId="{D1E6EC55-349D-49D8-ADF5-33AD574DAAA3}" dt="2017-09-29T17:42:48.974" v="70" actId="478"/>
          <ac:picMkLst>
            <pc:docMk/>
            <pc:sldMk cId="3237439216" sldId="291"/>
            <ac:picMk id="7" creationId="{85DB0A8F-2074-4E15-9F93-79D9ED2C8543}"/>
          </ac:picMkLst>
        </pc:picChg>
        <pc:picChg chg="add mod modCrop">
          <ac:chgData name="Sean Shipley" userId="a93e39b3-de57-4d26-aace-0e5090573514" providerId="ADAL" clId="{D1E6EC55-349D-49D8-ADF5-33AD574DAAA3}" dt="2017-09-29T17:47:12.139" v="358" actId="14100"/>
          <ac:picMkLst>
            <pc:docMk/>
            <pc:sldMk cId="3237439216" sldId="291"/>
            <ac:picMk id="9" creationId="{6D4940B1-7EED-46DE-81F7-51B6F8460DB1}"/>
          </ac:picMkLst>
        </pc:picChg>
        <pc:picChg chg="add mod modCrop">
          <ac:chgData name="Sean Shipley" userId="a93e39b3-de57-4d26-aace-0e5090573514" providerId="ADAL" clId="{D1E6EC55-349D-49D8-ADF5-33AD574DAAA3}" dt="2017-09-29T17:47:49.495" v="367" actId="1076"/>
          <ac:picMkLst>
            <pc:docMk/>
            <pc:sldMk cId="3237439216" sldId="291"/>
            <ac:picMk id="11" creationId="{7D0F69DF-29DB-453A-BAD1-A674547D5F62}"/>
          </ac:picMkLst>
        </pc:picChg>
        <pc:picChg chg="add mod modCrop">
          <ac:chgData name="Sean Shipley" userId="a93e39b3-de57-4d26-aace-0e5090573514" providerId="ADAL" clId="{D1E6EC55-349D-49D8-ADF5-33AD574DAAA3}" dt="2017-09-29T17:47:26.390" v="363" actId="14100"/>
          <ac:picMkLst>
            <pc:docMk/>
            <pc:sldMk cId="3237439216" sldId="291"/>
            <ac:picMk id="13" creationId="{C48CEF24-6870-4075-B1C5-59E72D11F8AF}"/>
          </ac:picMkLst>
        </pc:picChg>
        <pc:picChg chg="add mod modCrop">
          <ac:chgData name="Sean Shipley" userId="a93e39b3-de57-4d26-aace-0e5090573514" providerId="ADAL" clId="{D1E6EC55-349D-49D8-ADF5-33AD574DAAA3}" dt="2017-09-29T17:47:21.268" v="361" actId="1076"/>
          <ac:picMkLst>
            <pc:docMk/>
            <pc:sldMk cId="3237439216" sldId="291"/>
            <ac:picMk id="15" creationId="{8A976845-BF30-4EF3-A70F-9B71235D611A}"/>
          </ac:picMkLst>
        </pc:picChg>
        <pc:picChg chg="add del mod modCrop">
          <ac:chgData name="Sean Shipley" userId="a93e39b3-de57-4d26-aace-0e5090573514" providerId="ADAL" clId="{D1E6EC55-349D-49D8-ADF5-33AD574DAAA3}" dt="2017-09-29T17:42:48.974" v="70" actId="478"/>
          <ac:picMkLst>
            <pc:docMk/>
            <pc:sldMk cId="3237439216" sldId="291"/>
            <ac:picMk id="17" creationId="{B3B70F87-DB38-4CA7-9F8C-33191D3B6446}"/>
          </ac:picMkLst>
        </pc:picChg>
      </pc:sldChg>
      <pc:sldChg chg="addSp delSp modSp add ord">
        <pc:chgData name="Sean Shipley" userId="a93e39b3-de57-4d26-aace-0e5090573514" providerId="ADAL" clId="{D1E6EC55-349D-49D8-ADF5-33AD574DAAA3}" dt="2017-09-29T17:45:42.154" v="249" actId="14100"/>
        <pc:sldMkLst>
          <pc:docMk/>
          <pc:sldMk cId="3741994533" sldId="292"/>
        </pc:sldMkLst>
        <pc:spChg chg="add mod">
          <ac:chgData name="Sean Shipley" userId="a93e39b3-de57-4d26-aace-0e5090573514" providerId="ADAL" clId="{D1E6EC55-349D-49D8-ADF5-33AD574DAAA3}" dt="2017-09-29T17:45:22.432" v="243" actId="14100"/>
          <ac:spMkLst>
            <pc:docMk/>
            <pc:sldMk cId="3741994533" sldId="292"/>
            <ac:spMk id="3" creationId="{6D0C2A01-6224-4B12-ADA1-4D833845F959}"/>
          </ac:spMkLst>
        </pc:spChg>
        <pc:picChg chg="mod">
          <ac:chgData name="Sean Shipley" userId="a93e39b3-de57-4d26-aace-0e5090573514" providerId="ADAL" clId="{D1E6EC55-349D-49D8-ADF5-33AD574DAAA3}" dt="2017-09-29T17:45:36.692" v="247" actId="14100"/>
          <ac:picMkLst>
            <pc:docMk/>
            <pc:sldMk cId="3741994533" sldId="292"/>
            <ac:picMk id="5" creationId="{27C1A44B-ADF7-42E6-A392-54D5E036D522}"/>
          </ac:picMkLst>
        </pc:picChg>
        <pc:picChg chg="mod">
          <ac:chgData name="Sean Shipley" userId="a93e39b3-de57-4d26-aace-0e5090573514" providerId="ADAL" clId="{D1E6EC55-349D-49D8-ADF5-33AD574DAAA3}" dt="2017-09-29T17:45:42.154" v="249" actId="14100"/>
          <ac:picMkLst>
            <pc:docMk/>
            <pc:sldMk cId="3741994533" sldId="292"/>
            <ac:picMk id="7" creationId="{85DB0A8F-2074-4E15-9F93-79D9ED2C8543}"/>
          </ac:picMkLst>
        </pc:picChg>
        <pc:picChg chg="del mod">
          <ac:chgData name="Sean Shipley" userId="a93e39b3-de57-4d26-aace-0e5090573514" providerId="ADAL" clId="{D1E6EC55-349D-49D8-ADF5-33AD574DAAA3}" dt="2017-09-29T17:42:35.918" v="67" actId="478"/>
          <ac:picMkLst>
            <pc:docMk/>
            <pc:sldMk cId="3741994533" sldId="292"/>
            <ac:picMk id="9" creationId="{6D4940B1-7EED-46DE-81F7-51B6F8460DB1}"/>
          </ac:picMkLst>
        </pc:picChg>
        <pc:picChg chg="del">
          <ac:chgData name="Sean Shipley" userId="a93e39b3-de57-4d26-aace-0e5090573514" providerId="ADAL" clId="{D1E6EC55-349D-49D8-ADF5-33AD574DAAA3}" dt="2017-09-29T17:42:35.918" v="67" actId="478"/>
          <ac:picMkLst>
            <pc:docMk/>
            <pc:sldMk cId="3741994533" sldId="292"/>
            <ac:picMk id="11" creationId="{7D0F69DF-29DB-453A-BAD1-A674547D5F62}"/>
          </ac:picMkLst>
        </pc:picChg>
        <pc:picChg chg="del">
          <ac:chgData name="Sean Shipley" userId="a93e39b3-de57-4d26-aace-0e5090573514" providerId="ADAL" clId="{D1E6EC55-349D-49D8-ADF5-33AD574DAAA3}" dt="2017-09-29T17:42:35.918" v="67" actId="478"/>
          <ac:picMkLst>
            <pc:docMk/>
            <pc:sldMk cId="3741994533" sldId="292"/>
            <ac:picMk id="13" creationId="{C48CEF24-6870-4075-B1C5-59E72D11F8AF}"/>
          </ac:picMkLst>
        </pc:picChg>
        <pc:picChg chg="del">
          <ac:chgData name="Sean Shipley" userId="a93e39b3-de57-4d26-aace-0e5090573514" providerId="ADAL" clId="{D1E6EC55-349D-49D8-ADF5-33AD574DAAA3}" dt="2017-09-29T17:42:35.918" v="67" actId="478"/>
          <ac:picMkLst>
            <pc:docMk/>
            <pc:sldMk cId="3741994533" sldId="292"/>
            <ac:picMk id="15" creationId="{8A976845-BF30-4EF3-A70F-9B71235D611A}"/>
          </ac:picMkLst>
        </pc:picChg>
        <pc:picChg chg="mod">
          <ac:chgData name="Sean Shipley" userId="a93e39b3-de57-4d26-aace-0e5090573514" providerId="ADAL" clId="{D1E6EC55-349D-49D8-ADF5-33AD574DAAA3}" dt="2017-09-29T17:45:29.543" v="245" actId="1076"/>
          <ac:picMkLst>
            <pc:docMk/>
            <pc:sldMk cId="3741994533" sldId="292"/>
            <ac:picMk id="17" creationId="{B3B70F87-DB38-4CA7-9F8C-33191D3B64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89BA8-D718-4CA9-8333-B2BA21B4ED7A}" type="datetimeFigureOut">
              <a:rPr lang="en-US"/>
              <a:t>9/29/2017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5ACC6-CB9C-41C8-9D94-930A9E3E0988}" type="slidenum">
              <a:rPr lang="en-US"/>
              <a:t>‹#›</a:t>
            </a:fld>
            <a:endParaRPr lang="en-US"/>
          </a:p>
        </p:txBody>
      </p:sp>
    </p:spTree>
    <p:extLst>
      <p:ext uri="{BB962C8B-B14F-4D97-AF65-F5344CB8AC3E}">
        <p14:creationId xmlns:p14="http://schemas.microsoft.com/office/powerpoint/2010/main" val="2222375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95ACC6-CB9C-41C8-9D94-930A9E3E0988}" type="slidenum">
              <a:rPr lang="en-US"/>
              <a:t>1</a:t>
            </a:fld>
            <a:endParaRPr lang="en-US"/>
          </a:p>
        </p:txBody>
      </p:sp>
    </p:spTree>
    <p:extLst>
      <p:ext uri="{BB962C8B-B14F-4D97-AF65-F5344CB8AC3E}">
        <p14:creationId xmlns:p14="http://schemas.microsoft.com/office/powerpoint/2010/main" val="183470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95ACC6-CB9C-41C8-9D94-930A9E3E0988}" type="slidenum">
              <a:rPr lang="en-US"/>
              <a:t>12</a:t>
            </a:fld>
            <a:endParaRPr lang="en-US"/>
          </a:p>
        </p:txBody>
      </p:sp>
    </p:spTree>
    <p:extLst>
      <p:ext uri="{BB962C8B-B14F-4D97-AF65-F5344CB8AC3E}">
        <p14:creationId xmlns:p14="http://schemas.microsoft.com/office/powerpoint/2010/main" val="1779427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95ACC6-CB9C-41C8-9D94-930A9E3E0988}" type="slidenum">
              <a:rPr lang="en-US"/>
              <a:t>13</a:t>
            </a:fld>
            <a:endParaRPr lang="en-US"/>
          </a:p>
        </p:txBody>
      </p:sp>
    </p:spTree>
    <p:extLst>
      <p:ext uri="{BB962C8B-B14F-4D97-AF65-F5344CB8AC3E}">
        <p14:creationId xmlns:p14="http://schemas.microsoft.com/office/powerpoint/2010/main" val="2833962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95ACC6-CB9C-41C8-9D94-930A9E3E0988}" type="slidenum">
              <a:rPr lang="en-US"/>
              <a:t>14</a:t>
            </a:fld>
            <a:endParaRPr lang="en-US"/>
          </a:p>
        </p:txBody>
      </p:sp>
    </p:spTree>
    <p:extLst>
      <p:ext uri="{BB962C8B-B14F-4D97-AF65-F5344CB8AC3E}">
        <p14:creationId xmlns:p14="http://schemas.microsoft.com/office/powerpoint/2010/main" val="909366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95ACC6-CB9C-41C8-9D94-930A9E3E0988}" type="slidenum">
              <a:rPr lang="en-US"/>
              <a:t>2</a:t>
            </a:fld>
            <a:endParaRPr lang="en-US"/>
          </a:p>
        </p:txBody>
      </p:sp>
    </p:spTree>
    <p:extLst>
      <p:ext uri="{BB962C8B-B14F-4D97-AF65-F5344CB8AC3E}">
        <p14:creationId xmlns:p14="http://schemas.microsoft.com/office/powerpoint/2010/main" val="44126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95ACC6-CB9C-41C8-9D94-930A9E3E0988}" type="slidenum">
              <a:rPr lang="en-US"/>
              <a:t>3</a:t>
            </a:fld>
            <a:endParaRPr lang="en-US"/>
          </a:p>
        </p:txBody>
      </p:sp>
    </p:spTree>
    <p:extLst>
      <p:ext uri="{BB962C8B-B14F-4D97-AF65-F5344CB8AC3E}">
        <p14:creationId xmlns:p14="http://schemas.microsoft.com/office/powerpoint/2010/main" val="3617444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95ACC6-CB9C-41C8-9D94-930A9E3E0988}" type="slidenum">
              <a:rPr lang="en-US"/>
              <a:t>4</a:t>
            </a:fld>
            <a:endParaRPr lang="en-US"/>
          </a:p>
        </p:txBody>
      </p:sp>
    </p:spTree>
    <p:extLst>
      <p:ext uri="{BB962C8B-B14F-4D97-AF65-F5344CB8AC3E}">
        <p14:creationId xmlns:p14="http://schemas.microsoft.com/office/powerpoint/2010/main" val="2401143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95ACC6-CB9C-41C8-9D94-930A9E3E0988}" type="slidenum">
              <a:rPr lang="en-US"/>
              <a:t>7</a:t>
            </a:fld>
            <a:endParaRPr lang="en-US"/>
          </a:p>
        </p:txBody>
      </p:sp>
    </p:spTree>
    <p:extLst>
      <p:ext uri="{BB962C8B-B14F-4D97-AF65-F5344CB8AC3E}">
        <p14:creationId xmlns:p14="http://schemas.microsoft.com/office/powerpoint/2010/main" val="1403838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95ACC6-CB9C-41C8-9D94-930A9E3E0988}" type="slidenum">
              <a:rPr lang="en-US"/>
              <a:t>8</a:t>
            </a:fld>
            <a:endParaRPr lang="en-US"/>
          </a:p>
        </p:txBody>
      </p:sp>
    </p:spTree>
    <p:extLst>
      <p:ext uri="{BB962C8B-B14F-4D97-AF65-F5344CB8AC3E}">
        <p14:creationId xmlns:p14="http://schemas.microsoft.com/office/powerpoint/2010/main" val="43088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95ACC6-CB9C-41C8-9D94-930A9E3E0988}" type="slidenum">
              <a:rPr lang="en-US"/>
              <a:t>9</a:t>
            </a:fld>
            <a:endParaRPr lang="en-US"/>
          </a:p>
        </p:txBody>
      </p:sp>
    </p:spTree>
    <p:extLst>
      <p:ext uri="{BB962C8B-B14F-4D97-AF65-F5344CB8AC3E}">
        <p14:creationId xmlns:p14="http://schemas.microsoft.com/office/powerpoint/2010/main" val="3837292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95ACC6-CB9C-41C8-9D94-930A9E3E0988}" type="slidenum">
              <a:rPr lang="en-US"/>
              <a:t>10</a:t>
            </a:fld>
            <a:endParaRPr lang="en-US"/>
          </a:p>
        </p:txBody>
      </p:sp>
    </p:spTree>
    <p:extLst>
      <p:ext uri="{BB962C8B-B14F-4D97-AF65-F5344CB8AC3E}">
        <p14:creationId xmlns:p14="http://schemas.microsoft.com/office/powerpoint/2010/main" val="2642843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95ACC6-CB9C-41C8-9D94-930A9E3E0988}" type="slidenum">
              <a:rPr lang="en-US"/>
              <a:t>11</a:t>
            </a:fld>
            <a:endParaRPr lang="en-US"/>
          </a:p>
        </p:txBody>
      </p:sp>
    </p:spTree>
    <p:extLst>
      <p:ext uri="{BB962C8B-B14F-4D97-AF65-F5344CB8AC3E}">
        <p14:creationId xmlns:p14="http://schemas.microsoft.com/office/powerpoint/2010/main" val="62917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2DD058-8A82-46DA-B7D8-7F376AF9CC08}" type="slidenum">
              <a:rPr lang="en-US" altLang="en-US"/>
              <a:pPr/>
              <a:t>‹#›</a:t>
            </a:fld>
            <a:endParaRPr lang="en-US" altLang="en-US"/>
          </a:p>
        </p:txBody>
      </p:sp>
    </p:spTree>
    <p:extLst>
      <p:ext uri="{BB962C8B-B14F-4D97-AF65-F5344CB8AC3E}">
        <p14:creationId xmlns:p14="http://schemas.microsoft.com/office/powerpoint/2010/main" val="108291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C54BBB-AA0C-4446-892C-DCFCB7B5EB7B}" type="slidenum">
              <a:rPr lang="en-US" altLang="en-US"/>
              <a:pPr/>
              <a:t>‹#›</a:t>
            </a:fld>
            <a:endParaRPr lang="en-US" altLang="en-US"/>
          </a:p>
        </p:txBody>
      </p:sp>
    </p:spTree>
    <p:extLst>
      <p:ext uri="{BB962C8B-B14F-4D97-AF65-F5344CB8AC3E}">
        <p14:creationId xmlns:p14="http://schemas.microsoft.com/office/powerpoint/2010/main" val="1661828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3E52F7-CED1-4C7C-AB01-1059B76A7AA5}" type="slidenum">
              <a:rPr lang="en-US" altLang="en-US"/>
              <a:pPr/>
              <a:t>‹#›</a:t>
            </a:fld>
            <a:endParaRPr lang="en-US" altLang="en-US"/>
          </a:p>
        </p:txBody>
      </p:sp>
    </p:spTree>
    <p:extLst>
      <p:ext uri="{BB962C8B-B14F-4D97-AF65-F5344CB8AC3E}">
        <p14:creationId xmlns:p14="http://schemas.microsoft.com/office/powerpoint/2010/main" val="439139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E944AE6-88EB-4326-ACCB-1377B1A7637D}" type="slidenum">
              <a:rPr lang="en-US" altLang="en-US"/>
              <a:pPr/>
              <a:t>‹#›</a:t>
            </a:fld>
            <a:endParaRPr lang="en-US" altLang="en-US"/>
          </a:p>
        </p:txBody>
      </p:sp>
    </p:spTree>
    <p:extLst>
      <p:ext uri="{BB962C8B-B14F-4D97-AF65-F5344CB8AC3E}">
        <p14:creationId xmlns:p14="http://schemas.microsoft.com/office/powerpoint/2010/main" val="99237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166F608-B78F-4566-BD56-F7868E4EAAC1}" type="slidenum">
              <a:rPr lang="en-US" altLang="en-US"/>
              <a:pPr/>
              <a:t>‹#›</a:t>
            </a:fld>
            <a:endParaRPr lang="en-US" altLang="en-US"/>
          </a:p>
        </p:txBody>
      </p:sp>
    </p:spTree>
    <p:extLst>
      <p:ext uri="{BB962C8B-B14F-4D97-AF65-F5344CB8AC3E}">
        <p14:creationId xmlns:p14="http://schemas.microsoft.com/office/powerpoint/2010/main" val="273077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22EC75-7EC0-4CCC-A7C9-E68746287D98}" type="slidenum">
              <a:rPr lang="en-US" altLang="en-US"/>
              <a:pPr/>
              <a:t>‹#›</a:t>
            </a:fld>
            <a:endParaRPr lang="en-US" altLang="en-US"/>
          </a:p>
        </p:txBody>
      </p:sp>
    </p:spTree>
    <p:extLst>
      <p:ext uri="{BB962C8B-B14F-4D97-AF65-F5344CB8AC3E}">
        <p14:creationId xmlns:p14="http://schemas.microsoft.com/office/powerpoint/2010/main" val="206047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C4DCC93-0A7B-406D-92B9-78AFA4758024}" type="slidenum">
              <a:rPr lang="en-US" altLang="en-US"/>
              <a:pPr/>
              <a:t>‹#›</a:t>
            </a:fld>
            <a:endParaRPr lang="en-US" altLang="en-US"/>
          </a:p>
        </p:txBody>
      </p:sp>
    </p:spTree>
    <p:extLst>
      <p:ext uri="{BB962C8B-B14F-4D97-AF65-F5344CB8AC3E}">
        <p14:creationId xmlns:p14="http://schemas.microsoft.com/office/powerpoint/2010/main" val="103483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0127384-7F46-438C-A805-49C1B1BB1FA6}" type="slidenum">
              <a:rPr lang="en-US" altLang="en-US"/>
              <a:pPr/>
              <a:t>‹#›</a:t>
            </a:fld>
            <a:endParaRPr lang="en-US" altLang="en-US"/>
          </a:p>
        </p:txBody>
      </p:sp>
    </p:spTree>
    <p:extLst>
      <p:ext uri="{BB962C8B-B14F-4D97-AF65-F5344CB8AC3E}">
        <p14:creationId xmlns:p14="http://schemas.microsoft.com/office/powerpoint/2010/main" val="229701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6F5298C-6041-47DD-9B25-B281A2A09CAE}" type="slidenum">
              <a:rPr lang="en-US" altLang="en-US"/>
              <a:pPr/>
              <a:t>‹#›</a:t>
            </a:fld>
            <a:endParaRPr lang="en-US" altLang="en-US"/>
          </a:p>
        </p:txBody>
      </p:sp>
    </p:spTree>
    <p:extLst>
      <p:ext uri="{BB962C8B-B14F-4D97-AF65-F5344CB8AC3E}">
        <p14:creationId xmlns:p14="http://schemas.microsoft.com/office/powerpoint/2010/main" val="492130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53E16FC-A7A6-4832-80AF-3DBF7792F12A}" type="slidenum">
              <a:rPr lang="en-US" altLang="en-US"/>
              <a:pPr/>
              <a:t>‹#›</a:t>
            </a:fld>
            <a:endParaRPr lang="en-US" altLang="en-US"/>
          </a:p>
        </p:txBody>
      </p:sp>
    </p:spTree>
    <p:extLst>
      <p:ext uri="{BB962C8B-B14F-4D97-AF65-F5344CB8AC3E}">
        <p14:creationId xmlns:p14="http://schemas.microsoft.com/office/powerpoint/2010/main" val="3689936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0EF24A-4EA8-4817-B945-330C449C03B9}" type="slidenum">
              <a:rPr lang="en-US" altLang="en-US"/>
              <a:pPr/>
              <a:t>‹#›</a:t>
            </a:fld>
            <a:endParaRPr lang="en-US" altLang="en-US"/>
          </a:p>
        </p:txBody>
      </p:sp>
    </p:spTree>
    <p:extLst>
      <p:ext uri="{BB962C8B-B14F-4D97-AF65-F5344CB8AC3E}">
        <p14:creationId xmlns:p14="http://schemas.microsoft.com/office/powerpoint/2010/main" val="79715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9FE4AC5-93FC-46A0-B204-420115B6BA6E}" type="slidenum">
              <a:rPr lang="en-US" altLang="en-US"/>
              <a:pPr/>
              <a:t>‹#›</a:t>
            </a:fld>
            <a:endParaRPr lang="en-US" altLang="en-US"/>
          </a:p>
        </p:txBody>
      </p:sp>
    </p:spTree>
    <p:extLst>
      <p:ext uri="{BB962C8B-B14F-4D97-AF65-F5344CB8AC3E}">
        <p14:creationId xmlns:p14="http://schemas.microsoft.com/office/powerpoint/2010/main" val="1261349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51836E2-4226-47A6-A00F-F38AF97F3F1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altLang="en-US"/>
              <a:t>CLASS Camera Modes and Functions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b="1">
                <a:latin typeface="OCR A Extended" panose="02010509020102010303" pitchFamily="50" charset="0"/>
              </a:rPr>
              <a:t>Automatic Modes</a:t>
            </a:r>
          </a:p>
        </p:txBody>
      </p:sp>
      <p:sp>
        <p:nvSpPr>
          <p:cNvPr id="13315" name="Rectangle 3"/>
          <p:cNvSpPr>
            <a:spLocks noGrp="1" noChangeArrowheads="1"/>
          </p:cNvSpPr>
          <p:nvPr>
            <p:ph type="body" idx="1"/>
          </p:nvPr>
        </p:nvSpPr>
        <p:spPr>
          <a:xfrm>
            <a:off x="1066800" y="1600200"/>
            <a:ext cx="7620000" cy="4525963"/>
          </a:xfrm>
        </p:spPr>
        <p:txBody>
          <a:bodyPr/>
          <a:lstStyle/>
          <a:p>
            <a:pPr eaLnBrk="1" hangingPunct="1">
              <a:lnSpc>
                <a:spcPct val="90000"/>
              </a:lnSpc>
            </a:pPr>
            <a:r>
              <a:rPr lang="en-US" altLang="en-US" sz="2800" b="1" dirty="0"/>
              <a:t>Auto</a:t>
            </a:r>
            <a:r>
              <a:rPr lang="en-US" altLang="en-US" sz="2800" dirty="0"/>
              <a:t>- fully automatic, point-and-shoot mode; camera selects all settings. ALL CAMERAS</a:t>
            </a:r>
            <a:endParaRPr lang="en-US" altLang="en-US" sz="2800" b="1" dirty="0"/>
          </a:p>
          <a:p>
            <a:pPr eaLnBrk="1" hangingPunct="1">
              <a:lnSpc>
                <a:spcPct val="90000"/>
              </a:lnSpc>
            </a:pPr>
            <a:r>
              <a:rPr lang="en-US" altLang="en-US" sz="2800" b="1" dirty="0"/>
              <a:t>Program </a:t>
            </a:r>
            <a:r>
              <a:rPr lang="en-US" altLang="en-US" sz="2800" dirty="0"/>
              <a:t>- camera automatically sets the </a:t>
            </a:r>
            <a:r>
              <a:rPr lang="en-US" altLang="en-US" sz="2800" dirty="0" err="1"/>
              <a:t>shutterspeed</a:t>
            </a:r>
            <a:r>
              <a:rPr lang="en-US" altLang="en-US" sz="2800" dirty="0"/>
              <a:t> and aperture based on the brightness of the scene. User can adjust some settings such as exposure compensation, white balance, ISO, focusing and metering modes.  ALL CAMERAS</a:t>
            </a:r>
          </a:p>
          <a:p>
            <a:pPr eaLnBrk="1" hangingPunct="1">
              <a:lnSpc>
                <a:spcPct val="90000"/>
              </a:lnSpc>
            </a:pPr>
            <a:r>
              <a:rPr lang="en-US" altLang="en-US" sz="2800" b="1" dirty="0"/>
              <a:t>Auto Focus - </a:t>
            </a:r>
            <a:r>
              <a:rPr lang="en-US" altLang="en-US" sz="2800" dirty="0"/>
              <a:t>camera selects depth of field and subject of focus.  ALL CAMERAS</a:t>
            </a:r>
            <a:endParaRPr lang="en-US" altLang="en-US" sz="2800" b="1" dirty="0"/>
          </a:p>
          <a:p>
            <a:pPr eaLnBrk="1" hangingPunct="1">
              <a:lnSpc>
                <a:spcPct val="90000"/>
              </a:lnSpc>
            </a:pPr>
            <a:endParaRPr lang="en-US" altLang="en-US" sz="2800" dirty="0"/>
          </a:p>
        </p:txBody>
      </p:sp>
      <p:sp>
        <p:nvSpPr>
          <p:cNvPr id="13316" name="Text Box 4"/>
          <p:cNvSpPr txBox="1">
            <a:spLocks noChangeArrowheads="1"/>
          </p:cNvSpPr>
          <p:nvPr/>
        </p:nvSpPr>
        <p:spPr bwMode="auto">
          <a:xfrm>
            <a:off x="304800" y="2514600"/>
            <a:ext cx="7016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dirty="0"/>
              <a:t>P</a:t>
            </a:r>
          </a:p>
        </p:txBody>
      </p:sp>
      <p:sp>
        <p:nvSpPr>
          <p:cNvPr id="13317" name="Text Box 5"/>
          <p:cNvSpPr txBox="1">
            <a:spLocks noChangeArrowheads="1"/>
          </p:cNvSpPr>
          <p:nvPr/>
        </p:nvSpPr>
        <p:spPr bwMode="auto">
          <a:xfrm>
            <a:off x="228600" y="4827588"/>
            <a:ext cx="898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t>AF</a:t>
            </a:r>
          </a:p>
        </p:txBody>
      </p:sp>
      <p:sp>
        <p:nvSpPr>
          <p:cNvPr id="2" name="Rounded Rectangle 1"/>
          <p:cNvSpPr/>
          <p:nvPr/>
        </p:nvSpPr>
        <p:spPr>
          <a:xfrm>
            <a:off x="228599" y="1720850"/>
            <a:ext cx="777875" cy="4889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19" name="Text Box 7"/>
          <p:cNvSpPr txBox="1">
            <a:spLocks noChangeArrowheads="1"/>
          </p:cNvSpPr>
          <p:nvPr/>
        </p:nvSpPr>
        <p:spPr bwMode="auto">
          <a:xfrm>
            <a:off x="-7145" y="1752600"/>
            <a:ext cx="1127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err="1">
                <a:ln>
                  <a:solidFill>
                    <a:srgbClr val="00B050"/>
                  </a:solidFill>
                </a:ln>
                <a:solidFill>
                  <a:schemeClr val="bg1"/>
                </a:solidFill>
              </a:rPr>
              <a:t>i</a:t>
            </a:r>
            <a:endParaRPr lang="en-US" altLang="en-US" sz="2800" b="1" dirty="0">
              <a:ln>
                <a:solidFill>
                  <a:srgbClr val="00B050"/>
                </a:solidFill>
              </a:ln>
              <a:solidFill>
                <a:schemeClr val="bg1"/>
              </a:solidFill>
            </a:endParaRPr>
          </a:p>
        </p:txBody>
      </p:sp>
      <p:sp>
        <p:nvSpPr>
          <p:cNvPr id="3" name="Oval 2"/>
          <p:cNvSpPr/>
          <p:nvPr/>
        </p:nvSpPr>
        <p:spPr>
          <a:xfrm>
            <a:off x="556418" y="1857715"/>
            <a:ext cx="198437" cy="198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 y="1705315"/>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76200"/>
            <a:ext cx="8229600" cy="533400"/>
          </a:xfrm>
        </p:spPr>
        <p:txBody>
          <a:bodyPr/>
          <a:lstStyle/>
          <a:p>
            <a:pPr eaLnBrk="1" hangingPunct="1"/>
            <a:r>
              <a:rPr lang="en-US" altLang="en-US" sz="4000" b="1">
                <a:latin typeface="OCR A Extended" panose="02010509020102010303" pitchFamily="50" charset="0"/>
              </a:rPr>
              <a:t>Class Camera Modes</a:t>
            </a:r>
          </a:p>
        </p:txBody>
      </p:sp>
      <p:sp>
        <p:nvSpPr>
          <p:cNvPr id="46083" name="Rectangle 3"/>
          <p:cNvSpPr>
            <a:spLocks noGrp="1" noChangeArrowheads="1"/>
          </p:cNvSpPr>
          <p:nvPr>
            <p:ph type="body" idx="1"/>
          </p:nvPr>
        </p:nvSpPr>
        <p:spPr>
          <a:xfrm>
            <a:off x="990600" y="609600"/>
            <a:ext cx="7924800" cy="5257800"/>
          </a:xfrm>
        </p:spPr>
        <p:txBody>
          <a:bodyPr/>
          <a:lstStyle/>
          <a:p>
            <a:pPr eaLnBrk="1" hangingPunct="1">
              <a:lnSpc>
                <a:spcPct val="80000"/>
              </a:lnSpc>
            </a:pPr>
            <a:r>
              <a:rPr lang="en-US" altLang="en-US" sz="1600" b="1"/>
              <a:t>Portrait</a:t>
            </a:r>
            <a:r>
              <a:rPr lang="en-US" altLang="en-US" sz="1600"/>
              <a:t> – photos of people during the day. Aperture is larger (less depth of field, blurry background), “ISO” is slower for less fine detail, shutterspeed is variable, but quicker to avoid capturing movement. Flash used when necessary. Focus is 3-10 ft in front of you. (ALL CAMERAS)</a:t>
            </a:r>
            <a:endParaRPr lang="en-US" altLang="en-US" sz="1600" dirty="0"/>
          </a:p>
          <a:p>
            <a:pPr eaLnBrk="1" hangingPunct="1">
              <a:lnSpc>
                <a:spcPct val="80000"/>
              </a:lnSpc>
              <a:buFontTx/>
              <a:buNone/>
            </a:pPr>
            <a:endParaRPr lang="en-US" altLang="en-US" sz="1600" dirty="0"/>
          </a:p>
          <a:p>
            <a:pPr eaLnBrk="1" hangingPunct="1">
              <a:lnSpc>
                <a:spcPct val="80000"/>
              </a:lnSpc>
            </a:pPr>
            <a:r>
              <a:rPr lang="en-US" altLang="en-US" sz="1600" b="1"/>
              <a:t>Night Portrait</a:t>
            </a:r>
            <a:r>
              <a:rPr lang="en-US" altLang="en-US" sz="1600"/>
              <a:t> - take photos of a subject against a night scene. Aperture, focus  and “ISO” are same as portrait but shutterspeeds are low - </a:t>
            </a:r>
            <a:r>
              <a:rPr lang="en-US" altLang="en-US" sz="1600" b="1"/>
              <a:t>Use of tripod recommended</a:t>
            </a:r>
            <a:r>
              <a:rPr lang="en-US" altLang="en-US" sz="1600"/>
              <a:t>. The built-in flash and red-eye reduction are enabled.  (ALL CAMERAS)</a:t>
            </a:r>
            <a:endParaRPr lang="en-US" altLang="en-US" sz="1600" dirty="0"/>
          </a:p>
          <a:p>
            <a:pPr eaLnBrk="1" hangingPunct="1">
              <a:lnSpc>
                <a:spcPct val="80000"/>
              </a:lnSpc>
              <a:buFontTx/>
              <a:buNone/>
            </a:pPr>
            <a:endParaRPr lang="en-US" altLang="en-US" sz="1600" b="1" dirty="0"/>
          </a:p>
          <a:p>
            <a:pPr eaLnBrk="1" hangingPunct="1">
              <a:lnSpc>
                <a:spcPct val="80000"/>
              </a:lnSpc>
            </a:pPr>
            <a:r>
              <a:rPr lang="en-US" altLang="en-US" sz="1600" b="1"/>
              <a:t>Landscape</a:t>
            </a:r>
            <a:r>
              <a:rPr lang="en-US" altLang="en-US" sz="1600"/>
              <a:t> - take photos of wide scenes. Aperture is small to pick up detail, shutterspeed is vairable, “ISO” is fast  for detail. No flash. Focuses on a distant object 10 - </a:t>
            </a:r>
            <a:r>
              <a:rPr lang="en-US" altLang="en-US" sz="1600">
                <a:latin typeface="Blackoak Std" pitchFamily="50" charset="0"/>
              </a:rPr>
              <a:t>∞</a:t>
            </a:r>
            <a:r>
              <a:rPr lang="en-US" altLang="en-US" sz="1600"/>
              <a:t> ft.   (NIKON ONLY)</a:t>
            </a:r>
            <a:endParaRPr lang="en-US" altLang="en-US" sz="1600" dirty="0"/>
          </a:p>
          <a:p>
            <a:pPr eaLnBrk="1" hangingPunct="1">
              <a:lnSpc>
                <a:spcPct val="80000"/>
              </a:lnSpc>
              <a:buFontTx/>
              <a:buNone/>
            </a:pPr>
            <a:endParaRPr lang="en-US" altLang="en-US" sz="1600" b="1" dirty="0"/>
          </a:p>
          <a:p>
            <a:pPr eaLnBrk="1" hangingPunct="1">
              <a:lnSpc>
                <a:spcPct val="80000"/>
              </a:lnSpc>
            </a:pPr>
            <a:r>
              <a:rPr lang="en-US" altLang="en-US" sz="1600" b="1"/>
              <a:t>Night Scene</a:t>
            </a:r>
            <a:r>
              <a:rPr lang="en-US" altLang="en-US" sz="1600"/>
              <a:t> - photograph nightscapes. Same as Landscape but with slow shutterspeeds. </a:t>
            </a:r>
            <a:r>
              <a:rPr lang="en-US" altLang="en-US" sz="1600" b="1"/>
              <a:t>Use of tripod recommended. </a:t>
            </a:r>
            <a:r>
              <a:rPr lang="en-US" altLang="en-US" sz="1600"/>
              <a:t>Focus is 10 - </a:t>
            </a:r>
            <a:r>
              <a:rPr lang="en-US" altLang="en-US" sz="1600">
                <a:latin typeface="Blackoak Std" pitchFamily="50" charset="0"/>
              </a:rPr>
              <a:t>∞ </a:t>
            </a:r>
            <a:r>
              <a:rPr lang="en-US" altLang="en-US" sz="1600"/>
              <a:t>(NOT SONY)</a:t>
            </a:r>
            <a:endParaRPr lang="en-US" altLang="en-US" sz="1600" b="1" dirty="0"/>
          </a:p>
          <a:p>
            <a:pPr eaLnBrk="1" hangingPunct="1">
              <a:lnSpc>
                <a:spcPct val="80000"/>
              </a:lnSpc>
              <a:buFontTx/>
              <a:buNone/>
            </a:pPr>
            <a:endParaRPr lang="en-US" altLang="en-US" sz="1600" b="1" dirty="0"/>
          </a:p>
          <a:p>
            <a:pPr eaLnBrk="1" hangingPunct="1">
              <a:lnSpc>
                <a:spcPct val="80000"/>
              </a:lnSpc>
            </a:pPr>
            <a:r>
              <a:rPr lang="en-US" altLang="en-US" sz="1600" b="1"/>
              <a:t>Macro</a:t>
            </a:r>
            <a:r>
              <a:rPr lang="en-US" altLang="en-US" sz="1600"/>
              <a:t> (Close-Up) - take close-up shots of small objects, flowers and insects. Aperture small for detail, shutterspeed is fast, and “ISO” is fast.  Focus is 0-3 ft. </a:t>
            </a:r>
            <a:r>
              <a:rPr lang="en-US" altLang="en-US" sz="1600" b="1"/>
              <a:t>Hold the camera steady or use a tripod</a:t>
            </a:r>
            <a:r>
              <a:rPr lang="en-US" altLang="en-US" sz="1600"/>
              <a:t>. (SONY in Intelligent Auto)</a:t>
            </a:r>
            <a:endParaRPr lang="en-US" altLang="en-US" sz="1600" dirty="0"/>
          </a:p>
          <a:p>
            <a:pPr eaLnBrk="1" hangingPunct="1">
              <a:lnSpc>
                <a:spcPct val="80000"/>
              </a:lnSpc>
            </a:pPr>
            <a:endParaRPr lang="en-US" altLang="en-US" sz="1600" b="1" dirty="0"/>
          </a:p>
          <a:p>
            <a:pPr eaLnBrk="1" hangingPunct="1">
              <a:lnSpc>
                <a:spcPct val="80000"/>
              </a:lnSpc>
            </a:pPr>
            <a:r>
              <a:rPr lang="en-US" altLang="en-US" sz="1600" b="1"/>
              <a:t>Sports</a:t>
            </a:r>
            <a:r>
              <a:rPr lang="en-US" altLang="en-US" sz="1600"/>
              <a:t>- take photos of a fast moving subject. Aperture is smaller (more depth of field), fast shutter speeds to “freeze” the action and fast “ISO” to capture more light.  Best when taking photos bright light; pre-focusing recommended.  Focus is 3-10 ft.  (</a:t>
            </a:r>
            <a:r>
              <a:rPr lang="en-US" altLang="en-US" sz="1600" dirty="0">
                <a:latin typeface="Arial" charset="0"/>
              </a:rPr>
              <a:t>SONY in Intelligent Auto</a:t>
            </a:r>
            <a:r>
              <a:rPr lang="en-US" altLang="en-US" sz="1600"/>
              <a:t>)</a:t>
            </a:r>
            <a:endParaRPr lang="en-US" altLang="en-US" sz="1600" dirty="0"/>
          </a:p>
          <a:p>
            <a:pPr eaLnBrk="1" hangingPunct="1">
              <a:lnSpc>
                <a:spcPct val="80000"/>
              </a:lnSpc>
            </a:pPr>
            <a:endParaRPr lang="en-US" altLang="en-US" sz="1600" dirty="0"/>
          </a:p>
          <a:p>
            <a:pPr eaLnBrk="1" hangingPunct="1">
              <a:lnSpc>
                <a:spcPct val="80000"/>
              </a:lnSpc>
            </a:pPr>
            <a:r>
              <a:rPr lang="en-US" altLang="en-US" sz="1600" b="1"/>
              <a:t>Slow/Long Shutterspeed </a:t>
            </a:r>
            <a:r>
              <a:rPr lang="en-US" altLang="en-US" sz="1600"/>
              <a:t>–intentionally blur moving objects.  Aperture small for deetail, shutterspeed is slowed to blur movement and “ISO” is slowere for less detail.  Focus is 3-10 ft.  (NOT on SONY)</a:t>
            </a:r>
            <a:endParaRPr lang="en-US" altLang="en-US" sz="1600" b="1" dirty="0"/>
          </a:p>
          <a:p>
            <a:pPr algn="ctr" eaLnBrk="1" hangingPunct="1">
              <a:lnSpc>
                <a:spcPct val="80000"/>
              </a:lnSpc>
              <a:buFontTx/>
              <a:buNone/>
            </a:pPr>
            <a:endParaRPr lang="en-US" altLang="en-US" sz="1600" b="1" dirty="0"/>
          </a:p>
        </p:txBody>
      </p:sp>
      <p:pic>
        <p:nvPicPr>
          <p:cNvPr id="14340" name="Picture 6" descr="portrait-m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descr="Scenic mod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90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descr="Night shot mo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76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2" descr="Macro mode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114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4" descr="Action mode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5029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5" descr="night landsca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276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6" descr="slow shut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5791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608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6083">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608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715962"/>
          </a:xfrm>
        </p:spPr>
        <p:txBody>
          <a:bodyPr/>
          <a:lstStyle/>
          <a:p>
            <a:pPr eaLnBrk="1" hangingPunct="1"/>
            <a:r>
              <a:rPr lang="en-US" altLang="en-US" sz="4000"/>
              <a:t>	Auto Special Lighting Modes</a:t>
            </a:r>
          </a:p>
        </p:txBody>
      </p:sp>
      <p:sp>
        <p:nvSpPr>
          <p:cNvPr id="47107" name="Rectangle 3"/>
          <p:cNvSpPr>
            <a:spLocks noGrp="1" noChangeArrowheads="1"/>
          </p:cNvSpPr>
          <p:nvPr>
            <p:ph type="body" idx="1"/>
          </p:nvPr>
        </p:nvSpPr>
        <p:spPr>
          <a:xfrm>
            <a:off x="1143000" y="1066800"/>
            <a:ext cx="7924800" cy="5486400"/>
          </a:xfrm>
        </p:spPr>
        <p:txBody>
          <a:bodyPr/>
          <a:lstStyle/>
          <a:p>
            <a:pPr eaLnBrk="1" hangingPunct="1">
              <a:lnSpc>
                <a:spcPct val="80000"/>
              </a:lnSpc>
              <a:defRPr/>
            </a:pPr>
            <a:r>
              <a:rPr lang="en-US" sz="1800" b="1" dirty="0"/>
              <a:t>Beach/Snow</a:t>
            </a:r>
            <a:r>
              <a:rPr lang="en-US" sz="1800" dirty="0"/>
              <a:t> - photograph beach, snow and sunlit water scenes. Exposure and white balance are set to help prevent the scene from becoming washed out looking. (ALL CAMERAS)</a:t>
            </a:r>
          </a:p>
          <a:p>
            <a:pPr eaLnBrk="1" hangingPunct="1">
              <a:lnSpc>
                <a:spcPct val="80000"/>
              </a:lnSpc>
              <a:buFontTx/>
              <a:buNone/>
              <a:defRPr/>
            </a:pPr>
            <a:endParaRPr lang="en-US" sz="1800" b="1" dirty="0"/>
          </a:p>
          <a:p>
            <a:pPr eaLnBrk="1" hangingPunct="1">
              <a:lnSpc>
                <a:spcPct val="80000"/>
              </a:lnSpc>
              <a:defRPr/>
            </a:pPr>
            <a:r>
              <a:rPr lang="en-US" sz="1800" b="1" dirty="0"/>
              <a:t>Fireworks</a:t>
            </a:r>
            <a:r>
              <a:rPr lang="en-US" sz="1800" dirty="0"/>
              <a:t> - shutter speed and exposure are set for shooting fireworks; pre-focusing &amp; </a:t>
            </a:r>
            <a:r>
              <a:rPr lang="en-US" sz="1800" b="1" dirty="0"/>
              <a:t>use of tripod recommended</a:t>
            </a:r>
            <a:r>
              <a:rPr lang="en-US" sz="1800" dirty="0"/>
              <a:t>. (ALL CAMERAS)</a:t>
            </a:r>
            <a:endParaRPr lang="en-US" sz="1800" b="1" dirty="0"/>
          </a:p>
          <a:p>
            <a:pPr eaLnBrk="1" hangingPunct="1">
              <a:lnSpc>
                <a:spcPct val="80000"/>
              </a:lnSpc>
              <a:defRPr/>
            </a:pPr>
            <a:endParaRPr lang="en-US" sz="1800" b="1" dirty="0"/>
          </a:p>
          <a:p>
            <a:pPr eaLnBrk="1" hangingPunct="1">
              <a:lnSpc>
                <a:spcPct val="80000"/>
              </a:lnSpc>
              <a:defRPr/>
            </a:pPr>
            <a:r>
              <a:rPr lang="en-US" sz="1800" b="1" dirty="0"/>
              <a:t>Party</a:t>
            </a:r>
            <a:r>
              <a:rPr lang="en-US" sz="1800" dirty="0"/>
              <a:t> - take photos in a dim lit room; aperture and shutter speed are automatically adjusted for room brightness. Captures indoor background lighting or candlelight. Hold the camera very steady when using this mode. (ALL CAMERAS)</a:t>
            </a:r>
            <a:endParaRPr lang="en-US" sz="1800" b="1" dirty="0"/>
          </a:p>
          <a:p>
            <a:pPr eaLnBrk="1" hangingPunct="1">
              <a:lnSpc>
                <a:spcPct val="80000"/>
              </a:lnSpc>
              <a:defRPr/>
            </a:pPr>
            <a:endParaRPr lang="en-US" sz="1800" b="1" dirty="0"/>
          </a:p>
          <a:p>
            <a:pPr eaLnBrk="1" hangingPunct="1">
              <a:lnSpc>
                <a:spcPct val="80000"/>
              </a:lnSpc>
              <a:defRPr/>
            </a:pPr>
            <a:r>
              <a:rPr lang="en-US" sz="1800" b="1" dirty="0"/>
              <a:t>Sunset</a:t>
            </a:r>
            <a:r>
              <a:rPr lang="en-US" sz="1800" dirty="0"/>
              <a:t> - take photos of sunsets and sunrises; helps keep the deep hues in the scene. (ALL CAMERAS)</a:t>
            </a:r>
            <a:endParaRPr lang="en-US" sz="1800" b="1" dirty="0"/>
          </a:p>
          <a:p>
            <a:pPr marL="0" indent="0" eaLnBrk="1" hangingPunct="1">
              <a:lnSpc>
                <a:spcPct val="80000"/>
              </a:lnSpc>
              <a:buFontTx/>
              <a:buNone/>
              <a:defRPr/>
            </a:pPr>
            <a:r>
              <a:rPr lang="en-US" sz="1800" dirty="0"/>
              <a:t>.</a:t>
            </a:r>
          </a:p>
          <a:p>
            <a:pPr eaLnBrk="1" hangingPunct="1">
              <a:lnSpc>
                <a:spcPct val="80000"/>
              </a:lnSpc>
              <a:defRPr/>
            </a:pPr>
            <a:endParaRPr lang="en-US" sz="1800" b="1" dirty="0"/>
          </a:p>
          <a:p>
            <a:pPr eaLnBrk="1" hangingPunct="1">
              <a:lnSpc>
                <a:spcPct val="80000"/>
              </a:lnSpc>
              <a:defRPr/>
            </a:pPr>
            <a:r>
              <a:rPr lang="en-US" sz="1800" b="1" dirty="0"/>
              <a:t>Backlight</a:t>
            </a:r>
            <a:r>
              <a:rPr lang="en-US" sz="1800" dirty="0"/>
              <a:t> - eliminates dark shadows when light is coming from behind a subject, or when the subject is in the shade. The built-in flash automatically fires to “fill in” the shadows. (NIKON ONLY)</a:t>
            </a:r>
          </a:p>
        </p:txBody>
      </p:sp>
      <p:pic>
        <p:nvPicPr>
          <p:cNvPr id="15364" name="Picture 5" descr="icon_beach_s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8191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firewo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par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819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sun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8100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1" descr="backligh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 y="491966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1000" fill="hold"/>
                                        <p:tgtEl>
                                          <p:spTgt spid="4710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710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710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7107">
                                            <p:txEl>
                                              <p:pRg st="2" end="2"/>
                                            </p:txEl>
                                          </p:spTgt>
                                        </p:tgtEl>
                                        <p:attrNameLst>
                                          <p:attrName>style.visibility</p:attrName>
                                        </p:attrNameLst>
                                      </p:cBhvr>
                                      <p:to>
                                        <p:strVal val="visible"/>
                                      </p:to>
                                    </p:set>
                                    <p:anim calcmode="lin" valueType="num">
                                      <p:cBhvr>
                                        <p:cTn id="14" dur="1000" fill="hold"/>
                                        <p:tgtEl>
                                          <p:spTgt spid="47107">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47107">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47107">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47107">
                                            <p:txEl>
                                              <p:pRg st="4" end="4"/>
                                            </p:txEl>
                                          </p:spTgt>
                                        </p:tgtEl>
                                        <p:attrNameLst>
                                          <p:attrName>style.visibility</p:attrName>
                                        </p:attrNameLst>
                                      </p:cBhvr>
                                      <p:to>
                                        <p:strVal val="visible"/>
                                      </p:to>
                                    </p:set>
                                    <p:anim calcmode="lin" valueType="num">
                                      <p:cBhvr>
                                        <p:cTn id="21" dur="1000" fill="hold"/>
                                        <p:tgtEl>
                                          <p:spTgt spid="47107">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47107">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47107">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47107">
                                            <p:txEl>
                                              <p:pRg st="6" end="6"/>
                                            </p:txEl>
                                          </p:spTgt>
                                        </p:tgtEl>
                                        <p:attrNameLst>
                                          <p:attrName>style.visibility</p:attrName>
                                        </p:attrNameLst>
                                      </p:cBhvr>
                                      <p:to>
                                        <p:strVal val="visible"/>
                                      </p:to>
                                    </p:set>
                                    <p:anim calcmode="lin" valueType="num">
                                      <p:cBhvr>
                                        <p:cTn id="28" dur="1000" fill="hold"/>
                                        <p:tgtEl>
                                          <p:spTgt spid="47107">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47107">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47107">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47107">
                                            <p:txEl>
                                              <p:pRg st="7" end="7"/>
                                            </p:txEl>
                                          </p:spTgt>
                                        </p:tgtEl>
                                        <p:attrNameLst>
                                          <p:attrName>style.visibility</p:attrName>
                                        </p:attrNameLst>
                                      </p:cBhvr>
                                      <p:to>
                                        <p:strVal val="visible"/>
                                      </p:to>
                                    </p:set>
                                    <p:anim calcmode="lin" valueType="num">
                                      <p:cBhvr>
                                        <p:cTn id="35" dur="1000" fill="hold"/>
                                        <p:tgtEl>
                                          <p:spTgt spid="47107">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47107">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47107">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47107">
                                            <p:txEl>
                                              <p:pRg st="9" end="9"/>
                                            </p:txEl>
                                          </p:spTgt>
                                        </p:tgtEl>
                                        <p:attrNameLst>
                                          <p:attrName>style.visibility</p:attrName>
                                        </p:attrNameLst>
                                      </p:cBhvr>
                                      <p:to>
                                        <p:strVal val="visible"/>
                                      </p:to>
                                    </p:set>
                                    <p:anim calcmode="lin" valueType="num">
                                      <p:cBhvr>
                                        <p:cTn id="42" dur="1000" fill="hold"/>
                                        <p:tgtEl>
                                          <p:spTgt spid="47107">
                                            <p:txEl>
                                              <p:pRg st="9" end="9"/>
                                            </p:txEl>
                                          </p:spTgt>
                                        </p:tgtEl>
                                        <p:attrNameLst>
                                          <p:attrName>ppt_w</p:attrName>
                                        </p:attrNameLst>
                                      </p:cBhvr>
                                      <p:tavLst>
                                        <p:tav tm="0">
                                          <p:val>
                                            <p:strVal val="#ppt_w*0.70"/>
                                          </p:val>
                                        </p:tav>
                                        <p:tav tm="100000">
                                          <p:val>
                                            <p:strVal val="#ppt_w"/>
                                          </p:val>
                                        </p:tav>
                                      </p:tavLst>
                                    </p:anim>
                                    <p:anim calcmode="lin" valueType="num">
                                      <p:cBhvr>
                                        <p:cTn id="43" dur="1000" fill="hold"/>
                                        <p:tgtEl>
                                          <p:spTgt spid="47107">
                                            <p:txEl>
                                              <p:pRg st="9" end="9"/>
                                            </p:txEl>
                                          </p:spTgt>
                                        </p:tgtEl>
                                        <p:attrNameLst>
                                          <p:attrName>ppt_h</p:attrName>
                                        </p:attrNameLst>
                                      </p:cBhvr>
                                      <p:tavLst>
                                        <p:tav tm="0">
                                          <p:val>
                                            <p:strVal val="#ppt_h"/>
                                          </p:val>
                                        </p:tav>
                                        <p:tav tm="100000">
                                          <p:val>
                                            <p:strVal val="#ppt_h"/>
                                          </p:val>
                                        </p:tav>
                                      </p:tavLst>
                                    </p:anim>
                                    <p:animEffect transition="in" filter="fade">
                                      <p:cBhvr>
                                        <p:cTn id="44" dur="1000"/>
                                        <p:tgtEl>
                                          <p:spTgt spid="471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914400" y="1600200"/>
            <a:ext cx="7772400" cy="4525963"/>
          </a:xfrm>
        </p:spPr>
        <p:txBody>
          <a:bodyPr/>
          <a:lstStyle/>
          <a:p>
            <a:pPr eaLnBrk="1" hangingPunct="1">
              <a:lnSpc>
                <a:spcPct val="80000"/>
              </a:lnSpc>
            </a:pPr>
            <a:endParaRPr lang="en-US" altLang="en-US" sz="2000" b="1" u="sng"/>
          </a:p>
          <a:p>
            <a:pPr eaLnBrk="1" hangingPunct="1">
              <a:lnSpc>
                <a:spcPct val="80000"/>
              </a:lnSpc>
            </a:pPr>
            <a:endParaRPr lang="en-US" altLang="en-US" sz="2000" b="1" u="sng"/>
          </a:p>
          <a:p>
            <a:pPr eaLnBrk="1" hangingPunct="1">
              <a:lnSpc>
                <a:spcPct val="80000"/>
              </a:lnSpc>
            </a:pPr>
            <a:r>
              <a:rPr lang="en-US" altLang="en-US" sz="2000" b="1" u="sng"/>
              <a:t>Self Timer</a:t>
            </a:r>
          </a:p>
          <a:p>
            <a:pPr lvl="1" eaLnBrk="1" hangingPunct="1">
              <a:lnSpc>
                <a:spcPct val="80000"/>
              </a:lnSpc>
            </a:pPr>
            <a:r>
              <a:rPr lang="en-US" altLang="en-US" sz="1800"/>
              <a:t>used is to take photos of a group or scene, or when you want to take a self-portrait.</a:t>
            </a:r>
          </a:p>
          <a:p>
            <a:pPr lvl="1" eaLnBrk="1" hangingPunct="1">
              <a:lnSpc>
                <a:spcPct val="80000"/>
              </a:lnSpc>
            </a:pPr>
            <a:r>
              <a:rPr lang="en-US" altLang="en-US" sz="1800"/>
              <a:t>The camera must be set on a tripod or level surface</a:t>
            </a:r>
          </a:p>
          <a:p>
            <a:pPr lvl="1" eaLnBrk="1" hangingPunct="1">
              <a:lnSpc>
                <a:spcPct val="80000"/>
              </a:lnSpc>
            </a:pPr>
            <a:r>
              <a:rPr lang="en-US" altLang="en-US" sz="1800"/>
              <a:t>taking close-up shots. </a:t>
            </a:r>
          </a:p>
          <a:p>
            <a:pPr lvl="1" eaLnBrk="1" hangingPunct="1">
              <a:lnSpc>
                <a:spcPct val="80000"/>
              </a:lnSpc>
            </a:pPr>
            <a:r>
              <a:rPr lang="en-US" altLang="en-US" sz="1800"/>
              <a:t>taking photos in low light without a flash or shooting long exposures.</a:t>
            </a:r>
            <a:endParaRPr lang="en-US" altLang="en-US" sz="1800" b="1"/>
          </a:p>
        </p:txBody>
      </p:sp>
      <p:sp>
        <p:nvSpPr>
          <p:cNvPr id="16387" name="Rectangle 2"/>
          <p:cNvSpPr>
            <a:spLocks noGrp="1" noChangeArrowheads="1"/>
          </p:cNvSpPr>
          <p:nvPr>
            <p:ph type="title"/>
          </p:nvPr>
        </p:nvSpPr>
        <p:spPr/>
        <p:txBody>
          <a:bodyPr/>
          <a:lstStyle/>
          <a:p>
            <a:pPr eaLnBrk="1" hangingPunct="1"/>
            <a:r>
              <a:rPr lang="en-US" altLang="en-US" b="1">
                <a:latin typeface="OCR A Extended" panose="02010509020102010303" pitchFamily="50" charset="0"/>
              </a:rPr>
              <a:t>Timer Modes</a:t>
            </a:r>
          </a:p>
        </p:txBody>
      </p:sp>
      <p:pic>
        <p:nvPicPr>
          <p:cNvPr id="16388" name="Picture 8" descr="Self-timer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1203">
                                            <p:txEl>
                                              <p:pRg st="2" end="2"/>
                                            </p:txEl>
                                          </p:spTgt>
                                        </p:tgtEl>
                                        <p:attrNameLst>
                                          <p:attrName>style.visibility</p:attrName>
                                        </p:attrNameLst>
                                      </p:cBhvr>
                                      <p:to>
                                        <p:strVal val="visible"/>
                                      </p:to>
                                    </p:set>
                                    <p:anim calcmode="lin" valueType="num">
                                      <p:cBhvr>
                                        <p:cTn id="7" dur="500" fill="hold"/>
                                        <p:tgtEl>
                                          <p:spTgt spid="51203">
                                            <p:txEl>
                                              <p:pRg st="2" end="2"/>
                                            </p:txEl>
                                          </p:spTgt>
                                        </p:tgtEl>
                                        <p:attrNameLst>
                                          <p:attrName>ppt_w</p:attrName>
                                        </p:attrNameLst>
                                      </p:cBhvr>
                                      <p:tavLst>
                                        <p:tav tm="0">
                                          <p:val>
                                            <p:strVal val="#ppt_w*0.05"/>
                                          </p:val>
                                        </p:tav>
                                        <p:tav tm="100000">
                                          <p:val>
                                            <p:strVal val="#ppt_w"/>
                                          </p:val>
                                        </p:tav>
                                      </p:tavLst>
                                    </p:anim>
                                    <p:anim calcmode="lin" valueType="num">
                                      <p:cBhvr>
                                        <p:cTn id="8" dur="500" fill="hold"/>
                                        <p:tgtEl>
                                          <p:spTgt spid="51203">
                                            <p:txEl>
                                              <p:pRg st="2" end="2"/>
                                            </p:txEl>
                                          </p:spTgt>
                                        </p:tgtEl>
                                        <p:attrNameLst>
                                          <p:attrName>ppt_h</p:attrName>
                                        </p:attrNameLst>
                                      </p:cBhvr>
                                      <p:tavLst>
                                        <p:tav tm="0">
                                          <p:val>
                                            <p:strVal val="#ppt_h"/>
                                          </p:val>
                                        </p:tav>
                                        <p:tav tm="100000">
                                          <p:val>
                                            <p:strVal val="#ppt_h"/>
                                          </p:val>
                                        </p:tav>
                                      </p:tavLst>
                                    </p:anim>
                                    <p:anim calcmode="lin" valueType="num">
                                      <p:cBhvr>
                                        <p:cTn id="9" dur="500" fill="hold"/>
                                        <p:tgtEl>
                                          <p:spTgt spid="51203">
                                            <p:txEl>
                                              <p:pRg st="2" end="2"/>
                                            </p:txEl>
                                          </p:spTgt>
                                        </p:tgtEl>
                                        <p:attrNameLst>
                                          <p:attrName>ppt_x</p:attrName>
                                        </p:attrNameLst>
                                      </p:cBhvr>
                                      <p:tavLst>
                                        <p:tav tm="0">
                                          <p:val>
                                            <p:strVal val="#ppt_x-.2"/>
                                          </p:val>
                                        </p:tav>
                                        <p:tav tm="100000">
                                          <p:val>
                                            <p:strVal val="#ppt_x"/>
                                          </p:val>
                                        </p:tav>
                                      </p:tavLst>
                                    </p:anim>
                                    <p:anim calcmode="lin" valueType="num">
                                      <p:cBhvr>
                                        <p:cTn id="10" dur="500" fill="hold"/>
                                        <p:tgtEl>
                                          <p:spTgt spid="51203">
                                            <p:txEl>
                                              <p:pRg st="2" end="2"/>
                                            </p:txEl>
                                          </p:spTgt>
                                        </p:tgtEl>
                                        <p:attrNameLst>
                                          <p:attrName>ppt_y</p:attrName>
                                        </p:attrNameLst>
                                      </p:cBhvr>
                                      <p:tavLst>
                                        <p:tav tm="0">
                                          <p:val>
                                            <p:strVal val="#ppt_y"/>
                                          </p:val>
                                        </p:tav>
                                        <p:tav tm="100000">
                                          <p:val>
                                            <p:strVal val="#ppt_y"/>
                                          </p:val>
                                        </p:tav>
                                      </p:tavLst>
                                    </p:anim>
                                    <p:animEffect transition="in" filter="fade">
                                      <p:cBhvr>
                                        <p:cTn id="11" dur="500"/>
                                        <p:tgtEl>
                                          <p:spTgt spid="51203">
                                            <p:txEl>
                                              <p:pRg st="2" end="2"/>
                                            </p:txEl>
                                          </p:spTgt>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51203">
                                            <p:txEl>
                                              <p:pRg st="3" end="3"/>
                                            </p:txEl>
                                          </p:spTgt>
                                        </p:tgtEl>
                                        <p:attrNameLst>
                                          <p:attrName>style.visibility</p:attrName>
                                        </p:attrNameLst>
                                      </p:cBhvr>
                                      <p:to>
                                        <p:strVal val="visible"/>
                                      </p:to>
                                    </p:set>
                                    <p:anim calcmode="lin" valueType="num">
                                      <p:cBhvr>
                                        <p:cTn id="14" dur="500" fill="hold"/>
                                        <p:tgtEl>
                                          <p:spTgt spid="51203">
                                            <p:txEl>
                                              <p:pRg st="3" end="3"/>
                                            </p:txEl>
                                          </p:spTgt>
                                        </p:tgtEl>
                                        <p:attrNameLst>
                                          <p:attrName>ppt_w</p:attrName>
                                        </p:attrNameLst>
                                      </p:cBhvr>
                                      <p:tavLst>
                                        <p:tav tm="0">
                                          <p:val>
                                            <p:strVal val="#ppt_w*0.05"/>
                                          </p:val>
                                        </p:tav>
                                        <p:tav tm="100000">
                                          <p:val>
                                            <p:strVal val="#ppt_w"/>
                                          </p:val>
                                        </p:tav>
                                      </p:tavLst>
                                    </p:anim>
                                    <p:anim calcmode="lin" valueType="num">
                                      <p:cBhvr>
                                        <p:cTn id="15" dur="500" fill="hold"/>
                                        <p:tgtEl>
                                          <p:spTgt spid="51203">
                                            <p:txEl>
                                              <p:pRg st="3" end="3"/>
                                            </p:txEl>
                                          </p:spTgt>
                                        </p:tgtEl>
                                        <p:attrNameLst>
                                          <p:attrName>ppt_h</p:attrName>
                                        </p:attrNameLst>
                                      </p:cBhvr>
                                      <p:tavLst>
                                        <p:tav tm="0">
                                          <p:val>
                                            <p:strVal val="#ppt_h"/>
                                          </p:val>
                                        </p:tav>
                                        <p:tav tm="100000">
                                          <p:val>
                                            <p:strVal val="#ppt_h"/>
                                          </p:val>
                                        </p:tav>
                                      </p:tavLst>
                                    </p:anim>
                                    <p:anim calcmode="lin" valueType="num">
                                      <p:cBhvr>
                                        <p:cTn id="16" dur="500" fill="hold"/>
                                        <p:tgtEl>
                                          <p:spTgt spid="51203">
                                            <p:txEl>
                                              <p:pRg st="3" end="3"/>
                                            </p:txEl>
                                          </p:spTgt>
                                        </p:tgtEl>
                                        <p:attrNameLst>
                                          <p:attrName>ppt_x</p:attrName>
                                        </p:attrNameLst>
                                      </p:cBhvr>
                                      <p:tavLst>
                                        <p:tav tm="0">
                                          <p:val>
                                            <p:strVal val="#ppt_x-.2"/>
                                          </p:val>
                                        </p:tav>
                                        <p:tav tm="100000">
                                          <p:val>
                                            <p:strVal val="#ppt_x"/>
                                          </p:val>
                                        </p:tav>
                                      </p:tavLst>
                                    </p:anim>
                                    <p:anim calcmode="lin" valueType="num">
                                      <p:cBhvr>
                                        <p:cTn id="17" dur="500" fill="hold"/>
                                        <p:tgtEl>
                                          <p:spTgt spid="51203">
                                            <p:txEl>
                                              <p:pRg st="3" end="3"/>
                                            </p:txEl>
                                          </p:spTgt>
                                        </p:tgtEl>
                                        <p:attrNameLst>
                                          <p:attrName>ppt_y</p:attrName>
                                        </p:attrNameLst>
                                      </p:cBhvr>
                                      <p:tavLst>
                                        <p:tav tm="0">
                                          <p:val>
                                            <p:strVal val="#ppt_y"/>
                                          </p:val>
                                        </p:tav>
                                        <p:tav tm="100000">
                                          <p:val>
                                            <p:strVal val="#ppt_y"/>
                                          </p:val>
                                        </p:tav>
                                      </p:tavLst>
                                    </p:anim>
                                    <p:animEffect transition="in" filter="fade">
                                      <p:cBhvr>
                                        <p:cTn id="18" dur="500"/>
                                        <p:tgtEl>
                                          <p:spTgt spid="51203">
                                            <p:txEl>
                                              <p:pRg st="3" end="3"/>
                                            </p:txEl>
                                          </p:spTgt>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51203">
                                            <p:txEl>
                                              <p:pRg st="4" end="4"/>
                                            </p:txEl>
                                          </p:spTgt>
                                        </p:tgtEl>
                                        <p:attrNameLst>
                                          <p:attrName>style.visibility</p:attrName>
                                        </p:attrNameLst>
                                      </p:cBhvr>
                                      <p:to>
                                        <p:strVal val="visible"/>
                                      </p:to>
                                    </p:set>
                                    <p:anim calcmode="lin" valueType="num">
                                      <p:cBhvr>
                                        <p:cTn id="21" dur="500" fill="hold"/>
                                        <p:tgtEl>
                                          <p:spTgt spid="51203">
                                            <p:txEl>
                                              <p:pRg st="4" end="4"/>
                                            </p:txEl>
                                          </p:spTgt>
                                        </p:tgtEl>
                                        <p:attrNameLst>
                                          <p:attrName>ppt_w</p:attrName>
                                        </p:attrNameLst>
                                      </p:cBhvr>
                                      <p:tavLst>
                                        <p:tav tm="0">
                                          <p:val>
                                            <p:strVal val="#ppt_w*0.05"/>
                                          </p:val>
                                        </p:tav>
                                        <p:tav tm="100000">
                                          <p:val>
                                            <p:strVal val="#ppt_w"/>
                                          </p:val>
                                        </p:tav>
                                      </p:tavLst>
                                    </p:anim>
                                    <p:anim calcmode="lin" valueType="num">
                                      <p:cBhvr>
                                        <p:cTn id="22" dur="500" fill="hold"/>
                                        <p:tgtEl>
                                          <p:spTgt spid="51203">
                                            <p:txEl>
                                              <p:pRg st="4" end="4"/>
                                            </p:txEl>
                                          </p:spTgt>
                                        </p:tgtEl>
                                        <p:attrNameLst>
                                          <p:attrName>ppt_h</p:attrName>
                                        </p:attrNameLst>
                                      </p:cBhvr>
                                      <p:tavLst>
                                        <p:tav tm="0">
                                          <p:val>
                                            <p:strVal val="#ppt_h"/>
                                          </p:val>
                                        </p:tav>
                                        <p:tav tm="100000">
                                          <p:val>
                                            <p:strVal val="#ppt_h"/>
                                          </p:val>
                                        </p:tav>
                                      </p:tavLst>
                                    </p:anim>
                                    <p:anim calcmode="lin" valueType="num">
                                      <p:cBhvr>
                                        <p:cTn id="23" dur="500" fill="hold"/>
                                        <p:tgtEl>
                                          <p:spTgt spid="51203">
                                            <p:txEl>
                                              <p:pRg st="4" end="4"/>
                                            </p:txEl>
                                          </p:spTgt>
                                        </p:tgtEl>
                                        <p:attrNameLst>
                                          <p:attrName>ppt_x</p:attrName>
                                        </p:attrNameLst>
                                      </p:cBhvr>
                                      <p:tavLst>
                                        <p:tav tm="0">
                                          <p:val>
                                            <p:strVal val="#ppt_x-.2"/>
                                          </p:val>
                                        </p:tav>
                                        <p:tav tm="100000">
                                          <p:val>
                                            <p:strVal val="#ppt_x"/>
                                          </p:val>
                                        </p:tav>
                                      </p:tavLst>
                                    </p:anim>
                                    <p:anim calcmode="lin" valueType="num">
                                      <p:cBhvr>
                                        <p:cTn id="24" dur="500" fill="hold"/>
                                        <p:tgtEl>
                                          <p:spTgt spid="51203">
                                            <p:txEl>
                                              <p:pRg st="4" end="4"/>
                                            </p:txEl>
                                          </p:spTgt>
                                        </p:tgtEl>
                                        <p:attrNameLst>
                                          <p:attrName>ppt_y</p:attrName>
                                        </p:attrNameLst>
                                      </p:cBhvr>
                                      <p:tavLst>
                                        <p:tav tm="0">
                                          <p:val>
                                            <p:strVal val="#ppt_y"/>
                                          </p:val>
                                        </p:tav>
                                        <p:tav tm="100000">
                                          <p:val>
                                            <p:strVal val="#ppt_y"/>
                                          </p:val>
                                        </p:tav>
                                      </p:tavLst>
                                    </p:anim>
                                    <p:animEffect transition="in" filter="fade">
                                      <p:cBhvr>
                                        <p:cTn id="25" dur="500"/>
                                        <p:tgtEl>
                                          <p:spTgt spid="51203">
                                            <p:txEl>
                                              <p:pRg st="4" end="4"/>
                                            </p:txEl>
                                          </p:spTgt>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51203">
                                            <p:txEl>
                                              <p:pRg st="5" end="5"/>
                                            </p:txEl>
                                          </p:spTgt>
                                        </p:tgtEl>
                                        <p:attrNameLst>
                                          <p:attrName>style.visibility</p:attrName>
                                        </p:attrNameLst>
                                      </p:cBhvr>
                                      <p:to>
                                        <p:strVal val="visible"/>
                                      </p:to>
                                    </p:set>
                                    <p:anim calcmode="lin" valueType="num">
                                      <p:cBhvr>
                                        <p:cTn id="28" dur="500" fill="hold"/>
                                        <p:tgtEl>
                                          <p:spTgt spid="51203">
                                            <p:txEl>
                                              <p:pRg st="5" end="5"/>
                                            </p:txEl>
                                          </p:spTgt>
                                        </p:tgtEl>
                                        <p:attrNameLst>
                                          <p:attrName>ppt_w</p:attrName>
                                        </p:attrNameLst>
                                      </p:cBhvr>
                                      <p:tavLst>
                                        <p:tav tm="0">
                                          <p:val>
                                            <p:strVal val="#ppt_w*0.05"/>
                                          </p:val>
                                        </p:tav>
                                        <p:tav tm="100000">
                                          <p:val>
                                            <p:strVal val="#ppt_w"/>
                                          </p:val>
                                        </p:tav>
                                      </p:tavLst>
                                    </p:anim>
                                    <p:anim calcmode="lin" valueType="num">
                                      <p:cBhvr>
                                        <p:cTn id="29" dur="500" fill="hold"/>
                                        <p:tgtEl>
                                          <p:spTgt spid="51203">
                                            <p:txEl>
                                              <p:pRg st="5" end="5"/>
                                            </p:txEl>
                                          </p:spTgt>
                                        </p:tgtEl>
                                        <p:attrNameLst>
                                          <p:attrName>ppt_h</p:attrName>
                                        </p:attrNameLst>
                                      </p:cBhvr>
                                      <p:tavLst>
                                        <p:tav tm="0">
                                          <p:val>
                                            <p:strVal val="#ppt_h"/>
                                          </p:val>
                                        </p:tav>
                                        <p:tav tm="100000">
                                          <p:val>
                                            <p:strVal val="#ppt_h"/>
                                          </p:val>
                                        </p:tav>
                                      </p:tavLst>
                                    </p:anim>
                                    <p:anim calcmode="lin" valueType="num">
                                      <p:cBhvr>
                                        <p:cTn id="30" dur="500" fill="hold"/>
                                        <p:tgtEl>
                                          <p:spTgt spid="51203">
                                            <p:txEl>
                                              <p:pRg st="5" end="5"/>
                                            </p:txEl>
                                          </p:spTgt>
                                        </p:tgtEl>
                                        <p:attrNameLst>
                                          <p:attrName>ppt_x</p:attrName>
                                        </p:attrNameLst>
                                      </p:cBhvr>
                                      <p:tavLst>
                                        <p:tav tm="0">
                                          <p:val>
                                            <p:strVal val="#ppt_x-.2"/>
                                          </p:val>
                                        </p:tav>
                                        <p:tav tm="100000">
                                          <p:val>
                                            <p:strVal val="#ppt_x"/>
                                          </p:val>
                                        </p:tav>
                                      </p:tavLst>
                                    </p:anim>
                                    <p:anim calcmode="lin" valueType="num">
                                      <p:cBhvr>
                                        <p:cTn id="31" dur="500" fill="hold"/>
                                        <p:tgtEl>
                                          <p:spTgt spid="51203">
                                            <p:txEl>
                                              <p:pRg st="5" end="5"/>
                                            </p:txEl>
                                          </p:spTgt>
                                        </p:tgtEl>
                                        <p:attrNameLst>
                                          <p:attrName>ppt_y</p:attrName>
                                        </p:attrNameLst>
                                      </p:cBhvr>
                                      <p:tavLst>
                                        <p:tav tm="0">
                                          <p:val>
                                            <p:strVal val="#ppt_y"/>
                                          </p:val>
                                        </p:tav>
                                        <p:tav tm="100000">
                                          <p:val>
                                            <p:strVal val="#ppt_y"/>
                                          </p:val>
                                        </p:tav>
                                      </p:tavLst>
                                    </p:anim>
                                    <p:animEffect transition="in" filter="fade">
                                      <p:cBhvr>
                                        <p:cTn id="32" dur="500"/>
                                        <p:tgtEl>
                                          <p:spTgt spid="51203">
                                            <p:txEl>
                                              <p:pRg st="5" end="5"/>
                                            </p:txEl>
                                          </p:spTgt>
                                        </p:tgtEl>
                                      </p:cBhvr>
                                    </p:animEffect>
                                  </p:childTnLst>
                                </p:cTn>
                              </p:par>
                              <p:par>
                                <p:cTn id="33" presetID="54" presetClass="entr" presetSubtype="0" accel="100000" fill="hold" nodeType="withEffect">
                                  <p:stCondLst>
                                    <p:cond delay="0"/>
                                  </p:stCondLst>
                                  <p:childTnLst>
                                    <p:set>
                                      <p:cBhvr>
                                        <p:cTn id="34" dur="1" fill="hold">
                                          <p:stCondLst>
                                            <p:cond delay="0"/>
                                          </p:stCondLst>
                                        </p:cTn>
                                        <p:tgtEl>
                                          <p:spTgt spid="51203">
                                            <p:txEl>
                                              <p:pRg st="6" end="6"/>
                                            </p:txEl>
                                          </p:spTgt>
                                        </p:tgtEl>
                                        <p:attrNameLst>
                                          <p:attrName>style.visibility</p:attrName>
                                        </p:attrNameLst>
                                      </p:cBhvr>
                                      <p:to>
                                        <p:strVal val="visible"/>
                                      </p:to>
                                    </p:set>
                                    <p:anim calcmode="lin" valueType="num">
                                      <p:cBhvr>
                                        <p:cTn id="35" dur="500" fill="hold"/>
                                        <p:tgtEl>
                                          <p:spTgt spid="51203">
                                            <p:txEl>
                                              <p:pRg st="6" end="6"/>
                                            </p:txEl>
                                          </p:spTgt>
                                        </p:tgtEl>
                                        <p:attrNameLst>
                                          <p:attrName>ppt_w</p:attrName>
                                        </p:attrNameLst>
                                      </p:cBhvr>
                                      <p:tavLst>
                                        <p:tav tm="0">
                                          <p:val>
                                            <p:strVal val="#ppt_w*0.05"/>
                                          </p:val>
                                        </p:tav>
                                        <p:tav tm="100000">
                                          <p:val>
                                            <p:strVal val="#ppt_w"/>
                                          </p:val>
                                        </p:tav>
                                      </p:tavLst>
                                    </p:anim>
                                    <p:anim calcmode="lin" valueType="num">
                                      <p:cBhvr>
                                        <p:cTn id="36" dur="500" fill="hold"/>
                                        <p:tgtEl>
                                          <p:spTgt spid="51203">
                                            <p:txEl>
                                              <p:pRg st="6" end="6"/>
                                            </p:txEl>
                                          </p:spTgt>
                                        </p:tgtEl>
                                        <p:attrNameLst>
                                          <p:attrName>ppt_h</p:attrName>
                                        </p:attrNameLst>
                                      </p:cBhvr>
                                      <p:tavLst>
                                        <p:tav tm="0">
                                          <p:val>
                                            <p:strVal val="#ppt_h"/>
                                          </p:val>
                                        </p:tav>
                                        <p:tav tm="100000">
                                          <p:val>
                                            <p:strVal val="#ppt_h"/>
                                          </p:val>
                                        </p:tav>
                                      </p:tavLst>
                                    </p:anim>
                                    <p:anim calcmode="lin" valueType="num">
                                      <p:cBhvr>
                                        <p:cTn id="37" dur="500" fill="hold"/>
                                        <p:tgtEl>
                                          <p:spTgt spid="51203">
                                            <p:txEl>
                                              <p:pRg st="6" end="6"/>
                                            </p:txEl>
                                          </p:spTgt>
                                        </p:tgtEl>
                                        <p:attrNameLst>
                                          <p:attrName>ppt_x</p:attrName>
                                        </p:attrNameLst>
                                      </p:cBhvr>
                                      <p:tavLst>
                                        <p:tav tm="0">
                                          <p:val>
                                            <p:strVal val="#ppt_x-.2"/>
                                          </p:val>
                                        </p:tav>
                                        <p:tav tm="100000">
                                          <p:val>
                                            <p:strVal val="#ppt_x"/>
                                          </p:val>
                                        </p:tav>
                                      </p:tavLst>
                                    </p:anim>
                                    <p:anim calcmode="lin" valueType="num">
                                      <p:cBhvr>
                                        <p:cTn id="38" dur="500" fill="hold"/>
                                        <p:tgtEl>
                                          <p:spTgt spid="51203">
                                            <p:txEl>
                                              <p:pRg st="6" end="6"/>
                                            </p:txEl>
                                          </p:spTgt>
                                        </p:tgtEl>
                                        <p:attrNameLst>
                                          <p:attrName>ppt_y</p:attrName>
                                        </p:attrNameLst>
                                      </p:cBhvr>
                                      <p:tavLst>
                                        <p:tav tm="0">
                                          <p:val>
                                            <p:strVal val="#ppt_y"/>
                                          </p:val>
                                        </p:tav>
                                        <p:tav tm="100000">
                                          <p:val>
                                            <p:strVal val="#ppt_y"/>
                                          </p:val>
                                        </p:tav>
                                      </p:tavLst>
                                    </p:anim>
                                    <p:animEffect transition="in" filter="fade">
                                      <p:cBhvr>
                                        <p:cTn id="39" dur="500"/>
                                        <p:tgtEl>
                                          <p:spTgt spid="512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a:latin typeface="OCR A Extended" panose="02010509020102010303" pitchFamily="50" charset="0"/>
              </a:rPr>
              <a:t>Flash Modes</a:t>
            </a:r>
          </a:p>
        </p:txBody>
      </p:sp>
      <p:sp>
        <p:nvSpPr>
          <p:cNvPr id="52227" name="Rectangle 3"/>
          <p:cNvSpPr>
            <a:spLocks noGrp="1" noChangeArrowheads="1"/>
          </p:cNvSpPr>
          <p:nvPr>
            <p:ph type="body" sz="half" idx="1"/>
          </p:nvPr>
        </p:nvSpPr>
        <p:spPr>
          <a:xfrm>
            <a:off x="914400" y="1447800"/>
            <a:ext cx="7924800" cy="4525963"/>
          </a:xfrm>
        </p:spPr>
        <p:txBody>
          <a:bodyPr/>
          <a:lstStyle/>
          <a:p>
            <a:pPr eaLnBrk="1" hangingPunct="1">
              <a:lnSpc>
                <a:spcPct val="80000"/>
              </a:lnSpc>
              <a:defRPr/>
            </a:pPr>
            <a:r>
              <a:rPr lang="en-US" sz="1400" b="1" dirty="0"/>
              <a:t>Automatic mode</a:t>
            </a:r>
            <a:r>
              <a:rPr lang="en-US" sz="1400" dirty="0"/>
              <a:t> — Flash triggers automatically when the camera determines more light is needed in a scene. Turn off this mode  in places that forbid inside flash photography such as museums.  (ALL CAMERAS)</a:t>
            </a:r>
          </a:p>
          <a:p>
            <a:pPr eaLnBrk="1" hangingPunct="1">
              <a:lnSpc>
                <a:spcPct val="80000"/>
              </a:lnSpc>
              <a:defRPr/>
            </a:pPr>
            <a:endParaRPr lang="en-US" sz="1400" b="1" dirty="0"/>
          </a:p>
          <a:p>
            <a:pPr eaLnBrk="1" hangingPunct="1">
              <a:lnSpc>
                <a:spcPct val="80000"/>
              </a:lnSpc>
              <a:buFontTx/>
              <a:buNone/>
              <a:defRPr/>
            </a:pPr>
            <a:endParaRPr lang="en-US" sz="1400" b="1" dirty="0"/>
          </a:p>
          <a:p>
            <a:pPr eaLnBrk="1" hangingPunct="1">
              <a:lnSpc>
                <a:spcPct val="80000"/>
              </a:lnSpc>
              <a:defRPr/>
            </a:pPr>
            <a:r>
              <a:rPr lang="en-US" sz="1400" b="1" dirty="0"/>
              <a:t>Suppressed flash</a:t>
            </a:r>
            <a:r>
              <a:rPr lang="en-US" sz="1400" dirty="0"/>
              <a:t> — Turns the flash off.  (ALL CAMERAS)</a:t>
            </a:r>
          </a:p>
          <a:p>
            <a:pPr eaLnBrk="1" hangingPunct="1">
              <a:lnSpc>
                <a:spcPct val="80000"/>
              </a:lnSpc>
              <a:defRPr/>
            </a:pPr>
            <a:endParaRPr lang="en-US" sz="1400" b="1" dirty="0"/>
          </a:p>
          <a:p>
            <a:pPr marL="0" indent="0" eaLnBrk="1" hangingPunct="1">
              <a:lnSpc>
                <a:spcPct val="80000"/>
              </a:lnSpc>
              <a:buFontTx/>
              <a:buNone/>
              <a:defRPr/>
            </a:pPr>
            <a:endParaRPr lang="en-US" sz="1400" b="1" dirty="0"/>
          </a:p>
          <a:p>
            <a:pPr eaLnBrk="1" hangingPunct="1">
              <a:lnSpc>
                <a:spcPct val="80000"/>
              </a:lnSpc>
              <a:buFontTx/>
              <a:buNone/>
              <a:defRPr/>
            </a:pPr>
            <a:endParaRPr lang="en-US" sz="1400" b="1" dirty="0"/>
          </a:p>
        </p:txBody>
      </p:sp>
      <p:pic>
        <p:nvPicPr>
          <p:cNvPr id="17412" name="Picture 14" descr="superfl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2286000"/>
            <a:ext cx="4968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AutoShape 15"/>
          <p:cNvSpPr>
            <a:spLocks noChangeArrowheads="1"/>
          </p:cNvSpPr>
          <p:nvPr/>
        </p:nvSpPr>
        <p:spPr bwMode="auto">
          <a:xfrm>
            <a:off x="211138" y="22860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chemeClr val="tx1"/>
          </a:solidFill>
          <a:ln w="9525">
            <a:solidFill>
              <a:schemeClr val="tx1"/>
            </a:solidFill>
            <a:miter lim="800000"/>
            <a:headEnd/>
            <a:tailEnd/>
          </a:ln>
        </p:spPr>
        <p:txBody>
          <a:bodyPr wrap="none" anchor="ctr"/>
          <a:lstStyle/>
          <a:p>
            <a:endParaRPr lang="en-US"/>
          </a:p>
        </p:txBody>
      </p:sp>
      <p:pic>
        <p:nvPicPr>
          <p:cNvPr id="17414" name="Picture 20" descr="superfl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1219200"/>
            <a:ext cx="6461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21"/>
          <p:cNvSpPr txBox="1">
            <a:spLocks noChangeArrowheads="1"/>
          </p:cNvSpPr>
          <p:nvPr/>
        </p:nvSpPr>
        <p:spPr bwMode="auto">
          <a:xfrm>
            <a:off x="457200" y="14001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randombar(horizontal)">
                                      <p:cBhvr>
                                        <p:cTn id="7" dur="500"/>
                                        <p:tgtEl>
                                          <p:spTgt spid="52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52227">
                                            <p:txEl>
                                              <p:pRg st="3" end="3"/>
                                            </p:txEl>
                                          </p:spTgt>
                                        </p:tgtEl>
                                        <p:attrNameLst>
                                          <p:attrName>style.visibility</p:attrName>
                                        </p:attrNameLst>
                                      </p:cBhvr>
                                      <p:to>
                                        <p:strVal val="visible"/>
                                      </p:to>
                                    </p:set>
                                    <p:animEffect transition="in" filter="randombar(horizontal)">
                                      <p:cBhvr>
                                        <p:cTn id="12" dur="500"/>
                                        <p:tgtEl>
                                          <p:spTgt spid="52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762000" y="533400"/>
            <a:ext cx="7772400" cy="1470025"/>
          </a:xfrm>
        </p:spPr>
        <p:txBody>
          <a:bodyPr/>
          <a:lstStyle/>
          <a:p>
            <a:pPr eaLnBrk="1" hangingPunct="1"/>
            <a:r>
              <a:rPr lang="en-US" altLang="en-US" sz="5400"/>
              <a:t>Types of Class Cameras</a:t>
            </a:r>
          </a:p>
        </p:txBody>
      </p:sp>
      <p:sp>
        <p:nvSpPr>
          <p:cNvPr id="3075" name="Rectangle 5"/>
          <p:cNvSpPr>
            <a:spLocks noGrp="1" noChangeArrowheads="1"/>
          </p:cNvSpPr>
          <p:nvPr>
            <p:ph type="subTitle" idx="1"/>
          </p:nvPr>
        </p:nvSpPr>
        <p:spPr>
          <a:xfrm>
            <a:off x="1371600" y="2667000"/>
            <a:ext cx="6553200" cy="1295400"/>
          </a:xfrm>
        </p:spPr>
        <p:txBody>
          <a:bodyPr/>
          <a:lstStyle/>
          <a:p>
            <a:pPr eaLnBrk="1" hangingPunct="1"/>
            <a:r>
              <a:rPr lang="en-US" altLang="en-US" sz="5500" dirty="0">
                <a:latin typeface="Monotype Corsiva" panose="03010101010201010101" pitchFamily="66" charset="0"/>
              </a:rPr>
              <a:t>SONY Cyber-shot</a:t>
            </a:r>
          </a:p>
          <a:p>
            <a:pPr eaLnBrk="1" hangingPunct="1"/>
            <a:endParaRPr lang="en-US" altLang="en-US" sz="3500" dirty="0">
              <a:latin typeface="Stencil Std" pitchFamily="50"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5863" y="1143000"/>
            <a:ext cx="7391400" cy="5543550"/>
          </a:xfrm>
          <a:prstGeom prst="rect">
            <a:avLst/>
          </a:prstGeom>
        </p:spPr>
      </p:pic>
      <p:sp>
        <p:nvSpPr>
          <p:cNvPr id="4098" name="Rectangle 2"/>
          <p:cNvSpPr>
            <a:spLocks noGrp="1" noChangeArrowheads="1"/>
          </p:cNvSpPr>
          <p:nvPr>
            <p:ph type="title"/>
          </p:nvPr>
        </p:nvSpPr>
        <p:spPr>
          <a:xfrm>
            <a:off x="457200" y="152400"/>
            <a:ext cx="8229600" cy="1143000"/>
          </a:xfrm>
        </p:spPr>
        <p:txBody>
          <a:bodyPr/>
          <a:lstStyle/>
          <a:p>
            <a:pPr eaLnBrk="1" hangingPunct="1"/>
            <a:r>
              <a:rPr lang="en-US" altLang="en-US" sz="5400">
                <a:latin typeface="Monotype Corsiva" panose="03010101010201010101" pitchFamily="66" charset="0"/>
              </a:rPr>
              <a:t>SONY </a:t>
            </a:r>
            <a:r>
              <a:rPr lang="en-US" altLang="en-US"/>
              <a:t>(Cyber-shot)</a:t>
            </a:r>
            <a:endParaRPr lang="en-US" altLang="en-US" dirty="0"/>
          </a:p>
        </p:txBody>
      </p:sp>
      <p:sp>
        <p:nvSpPr>
          <p:cNvPr id="2" name="Rectangle 3"/>
          <p:cNvSpPr>
            <a:spLocks noGrp="1" noChangeArrowheads="1"/>
          </p:cNvSpPr>
          <p:nvPr>
            <p:ph type="body" idx="1"/>
          </p:nvPr>
        </p:nvSpPr>
        <p:spPr>
          <a:xfrm>
            <a:off x="0" y="1219200"/>
            <a:ext cx="4038600" cy="5105400"/>
          </a:xfrm>
        </p:spPr>
        <p:txBody>
          <a:bodyPr/>
          <a:lstStyle/>
          <a:p>
            <a:pPr eaLnBrk="1" hangingPunct="1">
              <a:defRPr/>
            </a:pPr>
            <a:r>
              <a:rPr lang="en-US" dirty="0"/>
              <a:t>Shutter Button</a:t>
            </a:r>
          </a:p>
          <a:p>
            <a:pPr marL="0" indent="0" eaLnBrk="1" hangingPunct="1">
              <a:buFontTx/>
              <a:buNone/>
              <a:defRPr/>
            </a:pPr>
            <a:endParaRPr lang="en-US" dirty="0"/>
          </a:p>
          <a:p>
            <a:pPr eaLnBrk="1" hangingPunct="1">
              <a:defRPr/>
            </a:pPr>
            <a:r>
              <a:rPr lang="en-US" dirty="0"/>
              <a:t>Flash</a:t>
            </a:r>
          </a:p>
          <a:p>
            <a:pPr eaLnBrk="1" hangingPunct="1">
              <a:defRPr/>
            </a:pPr>
            <a:r>
              <a:rPr lang="en-US" dirty="0"/>
              <a:t>Lens(5-25 MM)</a:t>
            </a:r>
          </a:p>
          <a:p>
            <a:pPr eaLnBrk="1" hangingPunct="1">
              <a:defRPr/>
            </a:pPr>
            <a:r>
              <a:rPr lang="en-US" dirty="0"/>
              <a:t>20.1 Megapixels</a:t>
            </a:r>
          </a:p>
        </p:txBody>
      </p:sp>
      <p:sp>
        <p:nvSpPr>
          <p:cNvPr id="4" name="Right Arrow 3"/>
          <p:cNvSpPr/>
          <p:nvPr/>
        </p:nvSpPr>
        <p:spPr>
          <a:xfrm rot="2727049">
            <a:off x="2954885" y="1725406"/>
            <a:ext cx="852448" cy="175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Arrow 4"/>
          <p:cNvSpPr/>
          <p:nvPr/>
        </p:nvSpPr>
        <p:spPr>
          <a:xfrm flipV="1">
            <a:off x="1576886" y="2583005"/>
            <a:ext cx="2165645" cy="192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Arrow 5"/>
          <p:cNvSpPr/>
          <p:nvPr/>
        </p:nvSpPr>
        <p:spPr>
          <a:xfrm rot="397428">
            <a:off x="3200298" y="3365524"/>
            <a:ext cx="2938463" cy="16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2" end="2"/>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p:cTn id="17"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3" end="3"/>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p:cTn id="22"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669" y="1428750"/>
            <a:ext cx="7239000" cy="5429250"/>
          </a:xfrm>
          <a:prstGeom prst="rect">
            <a:avLst/>
          </a:prstGeom>
        </p:spPr>
      </p:pic>
      <p:sp>
        <p:nvSpPr>
          <p:cNvPr id="5123" name="Rectangle 2"/>
          <p:cNvSpPr>
            <a:spLocks noGrp="1" noChangeArrowheads="1"/>
          </p:cNvSpPr>
          <p:nvPr>
            <p:ph type="title"/>
          </p:nvPr>
        </p:nvSpPr>
        <p:spPr>
          <a:xfrm>
            <a:off x="457200" y="152400"/>
            <a:ext cx="8229600" cy="1143000"/>
          </a:xfrm>
        </p:spPr>
        <p:txBody>
          <a:bodyPr/>
          <a:lstStyle/>
          <a:p>
            <a:pPr eaLnBrk="1" hangingPunct="1"/>
            <a:r>
              <a:rPr lang="en-US" altLang="en-US" dirty="0">
                <a:latin typeface="Monotype Corsiva" charset="0"/>
              </a:rPr>
              <a:t>SONY </a:t>
            </a:r>
            <a:r>
              <a:rPr lang="en-US" altLang="en-US" dirty="0">
                <a:latin typeface="Arial" charset="0"/>
              </a:rPr>
              <a:t>(Cyber-shot)</a:t>
            </a:r>
          </a:p>
        </p:txBody>
      </p:sp>
      <p:sp>
        <p:nvSpPr>
          <p:cNvPr id="2" name="Rectangle 3"/>
          <p:cNvSpPr>
            <a:spLocks noGrp="1" noChangeArrowheads="1"/>
          </p:cNvSpPr>
          <p:nvPr>
            <p:ph type="body" idx="1"/>
          </p:nvPr>
        </p:nvSpPr>
        <p:spPr>
          <a:xfrm>
            <a:off x="-1" y="2286000"/>
            <a:ext cx="4648201" cy="4038600"/>
          </a:xfrm>
        </p:spPr>
        <p:txBody>
          <a:bodyPr/>
          <a:lstStyle/>
          <a:p>
            <a:pPr eaLnBrk="1" hangingPunct="1"/>
            <a:r>
              <a:rPr lang="en-US" altLang="en-US" dirty="0"/>
              <a:t>Zoom control</a:t>
            </a:r>
          </a:p>
          <a:p>
            <a:pPr eaLnBrk="1" hangingPunct="1"/>
            <a:endParaRPr lang="en-US" altLang="en-US" dirty="0"/>
          </a:p>
          <a:p>
            <a:pPr eaLnBrk="1" hangingPunct="1"/>
            <a:r>
              <a:rPr lang="en-US" altLang="en-US" dirty="0"/>
              <a:t>View screen</a:t>
            </a:r>
          </a:p>
          <a:p>
            <a:pPr eaLnBrk="1" hangingPunct="1"/>
            <a:r>
              <a:rPr lang="en-US" altLang="en-US" dirty="0"/>
              <a:t>Timer</a:t>
            </a:r>
          </a:p>
          <a:p>
            <a:pPr eaLnBrk="1" hangingPunct="1"/>
            <a:r>
              <a:rPr lang="en-US" altLang="en-US" dirty="0"/>
              <a:t>Delete button</a:t>
            </a:r>
          </a:p>
          <a:p>
            <a:pPr eaLnBrk="1" hangingPunct="1"/>
            <a:r>
              <a:rPr lang="en-US" altLang="en-US" dirty="0"/>
              <a:t>Menu: camera modes</a:t>
            </a:r>
          </a:p>
        </p:txBody>
      </p:sp>
      <p:sp>
        <p:nvSpPr>
          <p:cNvPr id="4" name="Right Arrow 3"/>
          <p:cNvSpPr/>
          <p:nvPr/>
        </p:nvSpPr>
        <p:spPr>
          <a:xfrm rot="622312">
            <a:off x="2881852" y="2865031"/>
            <a:ext cx="3699071" cy="186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Arrow 4"/>
          <p:cNvSpPr/>
          <p:nvPr/>
        </p:nvSpPr>
        <p:spPr>
          <a:xfrm>
            <a:off x="2859294" y="4800600"/>
            <a:ext cx="4119022" cy="178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rot="251451" flipV="1">
            <a:off x="1673738" y="4408694"/>
            <a:ext cx="4948422" cy="1081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rot="21125652" flipV="1">
            <a:off x="4413892" y="5326100"/>
            <a:ext cx="2325507" cy="77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31" name="TextBox 9"/>
          <p:cNvSpPr txBox="1">
            <a:spLocks noChangeArrowheads="1"/>
          </p:cNvSpPr>
          <p:nvPr/>
        </p:nvSpPr>
        <p:spPr bwMode="auto">
          <a:xfrm>
            <a:off x="5715000" y="5943600"/>
            <a:ext cx="342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 typeface="Arial" pitchFamily="34" charset="0"/>
              <a:buChar char="•"/>
              <a:defRPr/>
            </a:pPr>
            <a:r>
              <a:rPr lang="en-US" dirty="0">
                <a:latin typeface="Arial" charset="0"/>
              </a:rPr>
              <a:t>Flash setting</a:t>
            </a:r>
          </a:p>
        </p:txBody>
      </p:sp>
      <p:sp>
        <p:nvSpPr>
          <p:cNvPr id="12" name="Right Arrow 11"/>
          <p:cNvSpPr/>
          <p:nvPr/>
        </p:nvSpPr>
        <p:spPr>
          <a:xfrm rot="14045368">
            <a:off x="7019925" y="5245100"/>
            <a:ext cx="2017713" cy="1635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rot="6836992">
            <a:off x="6588446" y="3147548"/>
            <a:ext cx="2124985" cy="155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p:cNvSpPr txBox="1"/>
          <p:nvPr/>
        </p:nvSpPr>
        <p:spPr>
          <a:xfrm>
            <a:off x="7086600" y="1641393"/>
            <a:ext cx="1905000" cy="892552"/>
          </a:xfrm>
          <a:prstGeom prst="rect">
            <a:avLst/>
          </a:prstGeom>
          <a:noFill/>
        </p:spPr>
        <p:txBody>
          <a:bodyPr wrap="square">
            <a:spAutoFit/>
          </a:bodyPr>
          <a:lstStyle/>
          <a:p>
            <a:pPr eaLnBrk="1" hangingPunct="1"/>
            <a:r>
              <a:rPr lang="en-US" altLang="en-US" sz="3200" dirty="0"/>
              <a:t>Playback</a:t>
            </a:r>
          </a:p>
          <a:p>
            <a:pPr>
              <a:defRPr/>
            </a:pPr>
            <a:endParaRPr lang="en-US" dirty="0">
              <a:latin typeface="Arial" charset="0"/>
            </a:endParaRPr>
          </a:p>
        </p:txBody>
      </p:sp>
      <p:sp>
        <p:nvSpPr>
          <p:cNvPr id="15" name="Right Arrow 14"/>
          <p:cNvSpPr/>
          <p:nvPr/>
        </p:nvSpPr>
        <p:spPr>
          <a:xfrm rot="251451" flipV="1">
            <a:off x="2737482" y="3713123"/>
            <a:ext cx="1145512" cy="129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p:cTn id="29"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9700-AC98-4034-BDE5-1EE042068E9B}"/>
              </a:ext>
            </a:extLst>
          </p:cNvPr>
          <p:cNvSpPr>
            <a:spLocks noGrp="1"/>
          </p:cNvSpPr>
          <p:nvPr>
            <p:ph type="title"/>
          </p:nvPr>
        </p:nvSpPr>
        <p:spPr/>
        <p:txBody>
          <a:bodyPr/>
          <a:lstStyle/>
          <a:p>
            <a:r>
              <a:rPr lang="en-US" dirty="0"/>
              <a:t>Changing Modes</a:t>
            </a:r>
          </a:p>
        </p:txBody>
      </p:sp>
      <p:pic>
        <p:nvPicPr>
          <p:cNvPr id="5" name="Content Placeholder 4">
            <a:extLst>
              <a:ext uri="{FF2B5EF4-FFF2-40B4-BE49-F238E27FC236}">
                <a16:creationId xmlns:a16="http://schemas.microsoft.com/office/drawing/2014/main" id="{27C1A44B-ADF7-42E6-A392-54D5E036D5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54" t="4504" r="13515" b="18911"/>
          <a:stretch/>
        </p:blipFill>
        <p:spPr>
          <a:xfrm>
            <a:off x="4894944" y="2947071"/>
            <a:ext cx="2267855" cy="1752433"/>
          </a:xfrm>
        </p:spPr>
      </p:pic>
      <p:pic>
        <p:nvPicPr>
          <p:cNvPr id="7" name="Picture 6">
            <a:extLst>
              <a:ext uri="{FF2B5EF4-FFF2-40B4-BE49-F238E27FC236}">
                <a16:creationId xmlns:a16="http://schemas.microsoft.com/office/drawing/2014/main" id="{85DB0A8F-2074-4E15-9F93-79D9ED2C8543}"/>
              </a:ext>
            </a:extLst>
          </p:cNvPr>
          <p:cNvPicPr>
            <a:picLocks noChangeAspect="1"/>
          </p:cNvPicPr>
          <p:nvPr/>
        </p:nvPicPr>
        <p:blipFill rotWithShape="1">
          <a:blip r:embed="rId3">
            <a:extLst>
              <a:ext uri="{28A0092B-C50C-407E-A947-70E740481C1C}">
                <a14:useLocalDpi xmlns:a14="http://schemas.microsoft.com/office/drawing/2010/main" val="0"/>
              </a:ext>
            </a:extLst>
          </a:blip>
          <a:srcRect l="15001" t="8889" r="14999" b="16667"/>
          <a:stretch/>
        </p:blipFill>
        <p:spPr>
          <a:xfrm>
            <a:off x="4901569" y="4781137"/>
            <a:ext cx="2317225" cy="1848263"/>
          </a:xfrm>
          <a:prstGeom prst="rect">
            <a:avLst/>
          </a:prstGeom>
        </p:spPr>
      </p:pic>
      <p:pic>
        <p:nvPicPr>
          <p:cNvPr id="17" name="Picture 16">
            <a:extLst>
              <a:ext uri="{FF2B5EF4-FFF2-40B4-BE49-F238E27FC236}">
                <a16:creationId xmlns:a16="http://schemas.microsoft.com/office/drawing/2014/main" id="{B3B70F87-DB38-4CA7-9F8C-33191D3B6446}"/>
              </a:ext>
            </a:extLst>
          </p:cNvPr>
          <p:cNvPicPr>
            <a:picLocks noChangeAspect="1"/>
          </p:cNvPicPr>
          <p:nvPr/>
        </p:nvPicPr>
        <p:blipFill rotWithShape="1">
          <a:blip r:embed="rId4">
            <a:extLst>
              <a:ext uri="{28A0092B-C50C-407E-A947-70E740481C1C}">
                <a14:useLocalDpi xmlns:a14="http://schemas.microsoft.com/office/drawing/2010/main" val="0"/>
              </a:ext>
            </a:extLst>
          </a:blip>
          <a:srcRect l="12083" t="9619" r="11667" b="19270"/>
          <a:stretch/>
        </p:blipFill>
        <p:spPr>
          <a:xfrm>
            <a:off x="4894945" y="1295400"/>
            <a:ext cx="2244664" cy="1570038"/>
          </a:xfrm>
          <a:prstGeom prst="rect">
            <a:avLst/>
          </a:prstGeom>
        </p:spPr>
      </p:pic>
      <p:sp>
        <p:nvSpPr>
          <p:cNvPr id="3" name="TextBox 2">
            <a:extLst>
              <a:ext uri="{FF2B5EF4-FFF2-40B4-BE49-F238E27FC236}">
                <a16:creationId xmlns:a16="http://schemas.microsoft.com/office/drawing/2014/main" id="{6D0C2A01-6224-4B12-ADA1-4D833845F959}"/>
              </a:ext>
            </a:extLst>
          </p:cNvPr>
          <p:cNvSpPr txBox="1"/>
          <p:nvPr/>
        </p:nvSpPr>
        <p:spPr>
          <a:xfrm>
            <a:off x="685800" y="1295400"/>
            <a:ext cx="3962400" cy="4401205"/>
          </a:xfrm>
          <a:prstGeom prst="rect">
            <a:avLst/>
          </a:prstGeom>
          <a:noFill/>
        </p:spPr>
        <p:txBody>
          <a:bodyPr wrap="square" rtlCol="0">
            <a:spAutoFit/>
          </a:bodyPr>
          <a:lstStyle/>
          <a:p>
            <a:pPr marL="342900" indent="-342900">
              <a:buFont typeface="Arial" panose="020B0604020202020204" pitchFamily="34" charset="0"/>
              <a:buChar char="•"/>
            </a:pPr>
            <a:r>
              <a:rPr lang="en-US" sz="2800" dirty="0"/>
              <a:t>Press MENU button</a:t>
            </a:r>
          </a:p>
          <a:p>
            <a:pPr marL="342900" indent="-342900">
              <a:buFont typeface="Arial" panose="020B0604020202020204" pitchFamily="34" charset="0"/>
              <a:buChar char="•"/>
            </a:pPr>
            <a:r>
              <a:rPr lang="en-US" sz="2800" dirty="0"/>
              <a:t>Use round control pad to move down to </a:t>
            </a:r>
            <a:r>
              <a:rPr lang="en-US" sz="2800" dirty="0" err="1"/>
              <a:t>Itelligent</a:t>
            </a:r>
            <a:r>
              <a:rPr lang="en-US" sz="2800" dirty="0"/>
              <a:t> Auto symbol</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Use the round control pad to move to other Modes: </a:t>
            </a:r>
          </a:p>
          <a:p>
            <a:r>
              <a:rPr lang="en-US" sz="2800" dirty="0"/>
              <a:t>P = Program Auto</a:t>
            </a:r>
          </a:p>
          <a:p>
            <a:r>
              <a:rPr lang="en-US" sz="2800" dirty="0"/>
              <a:t>SCN = Scene</a:t>
            </a:r>
          </a:p>
        </p:txBody>
      </p:sp>
    </p:spTree>
    <p:extLst>
      <p:ext uri="{BB962C8B-B14F-4D97-AF65-F5344CB8AC3E}">
        <p14:creationId xmlns:p14="http://schemas.microsoft.com/office/powerpoint/2010/main" val="3741994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9700-AC98-4034-BDE5-1EE042068E9B}"/>
              </a:ext>
            </a:extLst>
          </p:cNvPr>
          <p:cNvSpPr>
            <a:spLocks noGrp="1"/>
          </p:cNvSpPr>
          <p:nvPr>
            <p:ph type="title"/>
          </p:nvPr>
        </p:nvSpPr>
        <p:spPr/>
        <p:txBody>
          <a:bodyPr/>
          <a:lstStyle/>
          <a:p>
            <a:r>
              <a:rPr lang="en-US" dirty="0"/>
              <a:t>Changing Modes</a:t>
            </a:r>
          </a:p>
        </p:txBody>
      </p:sp>
      <p:pic>
        <p:nvPicPr>
          <p:cNvPr id="9" name="Picture 8">
            <a:extLst>
              <a:ext uri="{FF2B5EF4-FFF2-40B4-BE49-F238E27FC236}">
                <a16:creationId xmlns:a16="http://schemas.microsoft.com/office/drawing/2014/main" id="{6D4940B1-7EED-46DE-81F7-51B6F8460DB1}"/>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t="19240" r="25325" b="21019"/>
          <a:stretch/>
        </p:blipFill>
        <p:spPr>
          <a:xfrm>
            <a:off x="4914900" y="1417638"/>
            <a:ext cx="3009900" cy="2321923"/>
          </a:xfrm>
          <a:prstGeom prst="rect">
            <a:avLst/>
          </a:prstGeom>
        </p:spPr>
      </p:pic>
      <p:pic>
        <p:nvPicPr>
          <p:cNvPr id="11" name="Picture 10">
            <a:extLst>
              <a:ext uri="{FF2B5EF4-FFF2-40B4-BE49-F238E27FC236}">
                <a16:creationId xmlns:a16="http://schemas.microsoft.com/office/drawing/2014/main" id="{7D0F69DF-29DB-453A-BAD1-A674547D5F62}"/>
              </a:ext>
            </a:extLst>
          </p:cNvPr>
          <p:cNvPicPr>
            <a:picLocks noChangeAspect="1"/>
          </p:cNvPicPr>
          <p:nvPr/>
        </p:nvPicPr>
        <p:blipFill rotWithShape="1">
          <a:blip r:embed="rId3">
            <a:extLst>
              <a:ext uri="{28A0092B-C50C-407E-A947-70E740481C1C}">
                <a14:useLocalDpi xmlns:a14="http://schemas.microsoft.com/office/drawing/2010/main" val="0"/>
              </a:ext>
            </a:extLst>
          </a:blip>
          <a:srcRect l="26667" t="25555" r="24167" b="26667"/>
          <a:stretch/>
        </p:blipFill>
        <p:spPr>
          <a:xfrm>
            <a:off x="7114761" y="5492023"/>
            <a:ext cx="1848293" cy="1347061"/>
          </a:xfrm>
          <a:prstGeom prst="rect">
            <a:avLst/>
          </a:prstGeom>
        </p:spPr>
      </p:pic>
      <p:pic>
        <p:nvPicPr>
          <p:cNvPr id="13" name="Picture 12">
            <a:extLst>
              <a:ext uri="{FF2B5EF4-FFF2-40B4-BE49-F238E27FC236}">
                <a16:creationId xmlns:a16="http://schemas.microsoft.com/office/drawing/2014/main" id="{C48CEF24-6870-4075-B1C5-59E72D11F8AF}"/>
              </a:ext>
            </a:extLst>
          </p:cNvPr>
          <p:cNvPicPr>
            <a:picLocks noChangeAspect="1"/>
          </p:cNvPicPr>
          <p:nvPr/>
        </p:nvPicPr>
        <p:blipFill rotWithShape="1">
          <a:blip r:embed="rId4">
            <a:extLst>
              <a:ext uri="{28A0092B-C50C-407E-A947-70E740481C1C}">
                <a14:useLocalDpi xmlns:a14="http://schemas.microsoft.com/office/drawing/2010/main" val="0"/>
              </a:ext>
            </a:extLst>
          </a:blip>
          <a:srcRect l="23332" t="25555" r="26667" b="27778"/>
          <a:stretch/>
        </p:blipFill>
        <p:spPr>
          <a:xfrm>
            <a:off x="7114761" y="3922123"/>
            <a:ext cx="1981911" cy="1387338"/>
          </a:xfrm>
          <a:prstGeom prst="rect">
            <a:avLst/>
          </a:prstGeom>
        </p:spPr>
      </p:pic>
      <p:pic>
        <p:nvPicPr>
          <p:cNvPr id="15" name="Picture 14">
            <a:extLst>
              <a:ext uri="{FF2B5EF4-FFF2-40B4-BE49-F238E27FC236}">
                <a16:creationId xmlns:a16="http://schemas.microsoft.com/office/drawing/2014/main" id="{8A976845-BF30-4EF3-A70F-9B71235D611A}"/>
              </a:ext>
            </a:extLst>
          </p:cNvPr>
          <p:cNvPicPr>
            <a:picLocks noChangeAspect="1"/>
          </p:cNvPicPr>
          <p:nvPr/>
        </p:nvPicPr>
        <p:blipFill rotWithShape="1">
          <a:blip r:embed="rId5">
            <a:extLst>
              <a:ext uri="{28A0092B-C50C-407E-A947-70E740481C1C}">
                <a14:useLocalDpi xmlns:a14="http://schemas.microsoft.com/office/drawing/2010/main" val="0"/>
              </a:ext>
            </a:extLst>
          </a:blip>
          <a:srcRect l="23332" t="22222" r="26667" b="24444"/>
          <a:stretch/>
        </p:blipFill>
        <p:spPr>
          <a:xfrm>
            <a:off x="4931465" y="3922123"/>
            <a:ext cx="1981200" cy="1584960"/>
          </a:xfrm>
          <a:prstGeom prst="rect">
            <a:avLst/>
          </a:prstGeom>
        </p:spPr>
      </p:pic>
      <p:sp>
        <p:nvSpPr>
          <p:cNvPr id="19" name="Content Placeholder 18">
            <a:extLst>
              <a:ext uri="{FF2B5EF4-FFF2-40B4-BE49-F238E27FC236}">
                <a16:creationId xmlns:a16="http://schemas.microsoft.com/office/drawing/2014/main" id="{965391D3-5512-4B45-B6E0-BE16992AA9CB}"/>
              </a:ext>
            </a:extLst>
          </p:cNvPr>
          <p:cNvSpPr>
            <a:spLocks noGrp="1"/>
          </p:cNvSpPr>
          <p:nvPr>
            <p:ph idx="1"/>
          </p:nvPr>
        </p:nvSpPr>
        <p:spPr>
          <a:xfrm>
            <a:off x="76200" y="1369423"/>
            <a:ext cx="4495800" cy="5105400"/>
          </a:xfrm>
        </p:spPr>
        <p:txBody>
          <a:bodyPr/>
          <a:lstStyle/>
          <a:p>
            <a:pPr>
              <a:buFont typeface="Arial" panose="020B0604020202020204" pitchFamily="34" charset="0"/>
              <a:buChar char="•"/>
            </a:pPr>
            <a:r>
              <a:rPr lang="en-US" dirty="0"/>
              <a:t>Use the round control pad to move to other Modes: </a:t>
            </a:r>
          </a:p>
          <a:p>
            <a:pPr marL="0" indent="0">
              <a:buNone/>
            </a:pPr>
            <a:r>
              <a:rPr lang="en-US" dirty="0"/>
              <a:t>SCN = Scene</a:t>
            </a:r>
          </a:p>
          <a:p>
            <a:pPr marL="0" indent="0">
              <a:buNone/>
            </a:pPr>
            <a:r>
              <a:rPr lang="en-US" dirty="0"/>
              <a:t>Use the round control pad to select different Scene Modes</a:t>
            </a:r>
          </a:p>
          <a:p>
            <a:pPr marL="0" indent="0">
              <a:buNone/>
            </a:pPr>
            <a:r>
              <a:rPr lang="en-US" dirty="0"/>
              <a:t> = Portrait</a:t>
            </a:r>
          </a:p>
          <a:p>
            <a:pPr marL="0" indent="0">
              <a:buNone/>
            </a:pPr>
            <a:r>
              <a:rPr lang="en-US" dirty="0"/>
              <a:t>=Landscape</a:t>
            </a:r>
          </a:p>
          <a:p>
            <a:pPr marL="0" indent="0">
              <a:buNone/>
            </a:pPr>
            <a:r>
              <a:rPr lang="en-US" dirty="0"/>
              <a:t>= ISO/High Sensitivity</a:t>
            </a:r>
          </a:p>
          <a:p>
            <a:endParaRPr lang="en-US" dirty="0"/>
          </a:p>
        </p:txBody>
      </p:sp>
    </p:spTree>
    <p:extLst>
      <p:ext uri="{BB962C8B-B14F-4D97-AF65-F5344CB8AC3E}">
        <p14:creationId xmlns:p14="http://schemas.microsoft.com/office/powerpoint/2010/main" val="3237439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a:t>Connecting to Computer</a:t>
            </a:r>
          </a:p>
        </p:txBody>
      </p:sp>
      <p:sp>
        <p:nvSpPr>
          <p:cNvPr id="10244" name="Content Placeholder 3"/>
          <p:cNvSpPr>
            <a:spLocks noGrp="1"/>
          </p:cNvSpPr>
          <p:nvPr>
            <p:ph sz="half" idx="2"/>
          </p:nvPr>
        </p:nvSpPr>
        <p:spPr>
          <a:xfrm>
            <a:off x="2347913" y="1600200"/>
            <a:ext cx="5572283" cy="685800"/>
          </a:xfrm>
        </p:spPr>
        <p:txBody>
          <a:bodyPr/>
          <a:lstStyle/>
          <a:p>
            <a:r>
              <a:rPr lang="en-US" altLang="en-US" dirty="0">
                <a:latin typeface="Monotype Corsiva" charset="0"/>
              </a:rPr>
              <a:t>SONY </a:t>
            </a:r>
            <a:r>
              <a:rPr lang="en-US" altLang="en-US" dirty="0">
                <a:latin typeface="Arial" charset="0"/>
              </a:rPr>
              <a:t>(Cyber-shot)</a:t>
            </a:r>
            <a:endParaRPr lang="en-US" altLang="en-US" dirty="0"/>
          </a:p>
          <a:p>
            <a:r>
              <a:rPr lang="en-US" altLang="en-US"/>
              <a:t>Black camera – black cord</a:t>
            </a:r>
            <a:endParaRPr lang="en-US" alt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667000"/>
            <a:ext cx="4368800" cy="3276600"/>
          </a:xfrm>
          <a:prstGeom prst="rect">
            <a:avLst/>
          </a:prstGeom>
        </p:spPr>
      </p:pic>
      <p:sp>
        <p:nvSpPr>
          <p:cNvPr id="4" name="TextBox 3"/>
          <p:cNvSpPr txBox="1"/>
          <p:nvPr/>
        </p:nvSpPr>
        <p:spPr>
          <a:xfrm>
            <a:off x="1447800" y="5410200"/>
            <a:ext cx="2743200" cy="400110"/>
          </a:xfrm>
          <a:prstGeom prst="rect">
            <a:avLst/>
          </a:prstGeom>
          <a:noFill/>
        </p:spPr>
        <p:txBody>
          <a:bodyPr wrap="square" rtlCol="0">
            <a:spAutoFit/>
          </a:bodyPr>
          <a:lstStyle/>
          <a:p>
            <a:r>
              <a:rPr lang="en-US" dirty="0"/>
              <a:t>Camera connection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2857500"/>
            <a:ext cx="3860800" cy="2895600"/>
          </a:xfrm>
          <a:prstGeom prst="rect">
            <a:avLst/>
          </a:prstGeom>
        </p:spPr>
      </p:pic>
      <p:sp>
        <p:nvSpPr>
          <p:cNvPr id="8" name="TextBox 7"/>
          <p:cNvSpPr txBox="1"/>
          <p:nvPr/>
        </p:nvSpPr>
        <p:spPr>
          <a:xfrm>
            <a:off x="5283200" y="5162490"/>
            <a:ext cx="2743200" cy="400110"/>
          </a:xfrm>
          <a:prstGeom prst="rect">
            <a:avLst/>
          </a:prstGeom>
          <a:noFill/>
        </p:spPr>
        <p:txBody>
          <a:bodyPr wrap="square" rtlCol="0">
            <a:spAutoFit/>
          </a:bodyPr>
          <a:lstStyle/>
          <a:p>
            <a:r>
              <a:rPr lang="en-US" dirty="0"/>
              <a:t>Computer connection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a:t>Zoom Lenses</a:t>
            </a:r>
          </a:p>
        </p:txBody>
      </p:sp>
      <p:sp>
        <p:nvSpPr>
          <p:cNvPr id="39939" name="Rectangle 3"/>
          <p:cNvSpPr>
            <a:spLocks noGrp="1" noChangeArrowheads="1"/>
          </p:cNvSpPr>
          <p:nvPr>
            <p:ph type="body" sz="half" idx="1"/>
          </p:nvPr>
        </p:nvSpPr>
        <p:spPr/>
        <p:txBody>
          <a:bodyPr/>
          <a:lstStyle/>
          <a:p>
            <a:pPr algn="ctr" eaLnBrk="1" hangingPunct="1">
              <a:lnSpc>
                <a:spcPct val="80000"/>
              </a:lnSpc>
              <a:buFontTx/>
              <a:buNone/>
            </a:pPr>
            <a:r>
              <a:rPr lang="en-US" altLang="en-US" sz="3200" b="1"/>
              <a:t>Optical zoom</a:t>
            </a:r>
            <a:endParaRPr lang="en-US" altLang="en-US" sz="3200" b="1" dirty="0"/>
          </a:p>
          <a:p>
            <a:pPr eaLnBrk="1" hangingPunct="1">
              <a:lnSpc>
                <a:spcPct val="80000"/>
              </a:lnSpc>
            </a:pPr>
            <a:r>
              <a:rPr lang="en-US" altLang="en-US" sz="3200"/>
              <a:t>SONY Cyber-shot is 5X</a:t>
            </a:r>
            <a:endParaRPr lang="en-US" altLang="en-US" sz="3200" dirty="0"/>
          </a:p>
          <a:p>
            <a:pPr eaLnBrk="1" hangingPunct="1">
              <a:lnSpc>
                <a:spcPct val="80000"/>
              </a:lnSpc>
            </a:pPr>
            <a:endParaRPr lang="en-US" altLang="en-US" sz="3200" dirty="0"/>
          </a:p>
          <a:p>
            <a:pPr eaLnBrk="1" hangingPunct="1">
              <a:lnSpc>
                <a:spcPct val="80000"/>
              </a:lnSpc>
            </a:pPr>
            <a:r>
              <a:rPr lang="en-US" altLang="en-US" sz="3200"/>
              <a:t>Good quality zoom setting, uses the lens!</a:t>
            </a:r>
            <a:endParaRPr lang="en-US" altLang="en-US" sz="3200" dirty="0"/>
          </a:p>
        </p:txBody>
      </p:sp>
      <p:sp>
        <p:nvSpPr>
          <p:cNvPr id="39942" name="Rectangle 6"/>
          <p:cNvSpPr>
            <a:spLocks noGrp="1" noChangeArrowheads="1"/>
          </p:cNvSpPr>
          <p:nvPr>
            <p:ph type="body" sz="half" idx="2"/>
          </p:nvPr>
        </p:nvSpPr>
        <p:spPr>
          <a:xfrm>
            <a:off x="4648200" y="1600200"/>
            <a:ext cx="3810000" cy="2590800"/>
          </a:xfrm>
        </p:spPr>
        <p:txBody>
          <a:bodyPr/>
          <a:lstStyle/>
          <a:p>
            <a:pPr algn="ctr" eaLnBrk="1" hangingPunct="1">
              <a:lnSpc>
                <a:spcPct val="80000"/>
              </a:lnSpc>
              <a:buFontTx/>
              <a:buNone/>
            </a:pPr>
            <a:r>
              <a:rPr lang="en-US" altLang="en-US" sz="3200" b="1"/>
              <a:t>Digital Zoom</a:t>
            </a:r>
            <a:endParaRPr lang="en-US" altLang="en-US" sz="3200" b="1" dirty="0"/>
          </a:p>
          <a:p>
            <a:pPr eaLnBrk="1" hangingPunct="1">
              <a:lnSpc>
                <a:spcPct val="80000"/>
              </a:lnSpc>
            </a:pPr>
            <a:r>
              <a:rPr lang="en-US" altLang="en-US" sz="3200"/>
              <a:t>SONY Cyber-shot has NONE</a:t>
            </a:r>
            <a:endParaRPr lang="en-US" altLang="en-US" sz="3200" dirty="0"/>
          </a:p>
          <a:p>
            <a:pPr eaLnBrk="1" hangingPunct="1">
              <a:lnSpc>
                <a:spcPct val="80000"/>
              </a:lnSpc>
            </a:pPr>
            <a:endParaRPr lang="en-US" altLang="en-US" sz="3200" dirty="0"/>
          </a:p>
          <a:p>
            <a:pPr eaLnBrk="1" hangingPunct="1">
              <a:lnSpc>
                <a:spcPct val="80000"/>
              </a:lnSpc>
            </a:pPr>
            <a:r>
              <a:rPr lang="en-US" altLang="en-US" sz="3200"/>
              <a:t>Poor quality zoom setting, alters the image digitally!</a:t>
            </a:r>
            <a:endParaRPr lang="en-US"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p:cTn id="7" dur="500" fill="hold"/>
                                        <p:tgtEl>
                                          <p:spTgt spid="39938"/>
                                        </p:tgtEl>
                                        <p:attrNameLst>
                                          <p:attrName>ppt_w</p:attrName>
                                        </p:attrNameLst>
                                      </p:cBhvr>
                                      <p:tavLst>
                                        <p:tav tm="0">
                                          <p:val>
                                            <p:fltVal val="0"/>
                                          </p:val>
                                        </p:tav>
                                        <p:tav tm="100000">
                                          <p:val>
                                            <p:strVal val="#ppt_w"/>
                                          </p:val>
                                        </p:tav>
                                      </p:tavLst>
                                    </p:anim>
                                    <p:anim calcmode="lin" valueType="num">
                                      <p:cBhvr>
                                        <p:cTn id="8" dur="500" fill="hold"/>
                                        <p:tgtEl>
                                          <p:spTgt spid="39938"/>
                                        </p:tgtEl>
                                        <p:attrNameLst>
                                          <p:attrName>ppt_h</p:attrName>
                                        </p:attrNameLst>
                                      </p:cBhvr>
                                      <p:tavLst>
                                        <p:tav tm="0">
                                          <p:val>
                                            <p:fltVal val="0"/>
                                          </p:val>
                                        </p:tav>
                                        <p:tav tm="100000">
                                          <p:val>
                                            <p:strVal val="#ppt_h"/>
                                          </p:val>
                                        </p:tav>
                                      </p:tavLst>
                                    </p:anim>
                                    <p:animEffect transition="in" filter="fade">
                                      <p:cBhvr>
                                        <p:cTn id="9" dur="500"/>
                                        <p:tgtEl>
                                          <p:spTgt spid="39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9939">
                                            <p:txEl>
                                              <p:pRg st="3" end="3"/>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9942">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9942">
                                            <p:txEl>
                                              <p:pRg st="1" end="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99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build="p"/>
      <p:bldP spid="3994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ctrTitle"/>
          </p:nvPr>
        </p:nvSpPr>
        <p:spPr>
          <a:xfrm>
            <a:off x="685800" y="1981200"/>
            <a:ext cx="7772400" cy="2898775"/>
          </a:xfrm>
        </p:spPr>
        <p:txBody>
          <a:bodyPr/>
          <a:lstStyle/>
          <a:p>
            <a:pPr eaLnBrk="1" hangingPunct="1"/>
            <a:r>
              <a:rPr lang="en-US" altLang="en-US" b="1">
                <a:latin typeface="OCR A Extended" panose="02010509020102010303" pitchFamily="50" charset="0"/>
              </a:rPr>
              <a:t>Settings and Modes</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TotalTime>
  <Words>823</Words>
  <Application>Microsoft Office PowerPoint</Application>
  <PresentationFormat>On-screen Show (4:3)</PresentationFormat>
  <Paragraphs>106</Paragraphs>
  <Slides>14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Blackoak Std</vt:lpstr>
      <vt:lpstr>Calibri</vt:lpstr>
      <vt:lpstr>Monotype Corsiva</vt:lpstr>
      <vt:lpstr>OCR A Extended</vt:lpstr>
      <vt:lpstr>Stencil Std</vt:lpstr>
      <vt:lpstr>Default Design</vt:lpstr>
      <vt:lpstr>CLASS Camera Modes and Functions</vt:lpstr>
      <vt:lpstr>Types of Class Cameras</vt:lpstr>
      <vt:lpstr>SONY (Cyber-shot)</vt:lpstr>
      <vt:lpstr>SONY (Cyber-shot)</vt:lpstr>
      <vt:lpstr>Changing Modes</vt:lpstr>
      <vt:lpstr>Changing Modes</vt:lpstr>
      <vt:lpstr>Connecting to Computer</vt:lpstr>
      <vt:lpstr>Zoom Lenses</vt:lpstr>
      <vt:lpstr>Settings and Modes</vt:lpstr>
      <vt:lpstr>Automatic Modes</vt:lpstr>
      <vt:lpstr>Class Camera Modes</vt:lpstr>
      <vt:lpstr> Auto Special Lighting Modes</vt:lpstr>
      <vt:lpstr>Timer Modes</vt:lpstr>
      <vt:lpstr>Flash Modes</vt:lpstr>
    </vt:vector>
  </TitlesOfParts>
  <Company>District 209</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Camera Parts</dc:title>
  <dc:creator>ekrause</dc:creator>
  <cp:lastModifiedBy>Shipley, Sean</cp:lastModifiedBy>
  <cp:revision>29</cp:revision>
  <dcterms:created xsi:type="dcterms:W3CDTF">2010-04-07T17:14:03Z</dcterms:created>
  <dcterms:modified xsi:type="dcterms:W3CDTF">2017-09-29T17:49:41Z</dcterms:modified>
</cp:coreProperties>
</file>